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Turns out that our initial idea of gating the construction
of the abstraction is somewhat problematic
While it is reasonable to do this for the timer
it is not reasonable to have $2^{12}$ different new functions
for the rtc abstraction.
The solution to this problem is to at runtime, specifically 
init time the rtc throws an error if the frequency is invalid.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interface for any timer
Compile time guaranteed correctness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interface is equally simple,
but it cannot guarantee that the rtc is
correct at compile time. 
It can, however guarantee that the rtc is
correct when the init function is completed.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to other RTOS implementations it has no real kernel 
or software task queue. 
It is managed in hardware and therefore has next to no task switching 
overhead, (real real-time)
Fully open-source and used in real embedded projects, 
Some local examples:
- Zparks EV-chargers
- Mobilaris/Widefind positioning tags
It started here at ltu as a research project.
The only practically adoptable version of rtic currently is
cortex-m-rtic
Du to the NVIC ( Nested Vectorized Interrupt Controller )
which is responsible for the hardware managmanent of tasks.
It can be implemented on Risc-v cores
if the cores have a CLIC ( Core Local Interrupt Controller).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provides safe and tested interfaces for the hardware
Ensures that register accesses are done as the hardware expects.
In rust they typically use the type system to ensure that
singletons of hardware peripherals as well as modes.
Generally speaking a hal should not introduce run time overhead
where ever it is avoidable.
In rust the hals implement strategies defined in the 
embedded-hal crate allowing hardware agnostic drivers.
example of such a strategy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hardware peripheral is represented as a type. 
This allows usage
Uses the type system to ensure that hardware peripherals
are used in a safe manner.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Timer and RTC are COUNTING peripherals
They have a consistent rate of increase ( monotonic )
Describe the table I guess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Ease of use and modification
Top level type disconnected from actual implementation
( strategy pattern )
Trait constrained construction
to ensure that freq is valid.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level peripheral would be responsible
for register access.
No runtime space cost.
This actually worked and is still present in the final version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implementing the strategy for the hardware peripherals
the trait system broke...
These two $T$ types are not the same and can't be implemented on the same type.
But the compiler cannot know this.
Turns out that this is a well known bug in rustc.
And there is work being done in the compiler to support mutually exclusive traits.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Splitting the implementations to distinct types to help the compiler
Implementation now works great!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2023-10-01T10:13:32Z</dcterms:created>
  <dcterms:modified xsi:type="dcterms:W3CDTF">2023-10-01T10:13:32Z</dcterms:modified>
</cp:coreProperties>
</file>