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39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4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0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98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9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6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1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6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3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97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33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4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75BA20-45A1-4EF9-B42D-137CA83A026C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0455-51BA-4375-A3CB-48671BC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001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2260" y="1896979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Présentation projet </a:t>
            </a:r>
            <a:r>
              <a:rPr lang="fr-FR" dirty="0" err="1"/>
              <a:t>Zeldiablo</a:t>
            </a:r>
            <a:br>
              <a:rPr lang="fr-FR" dirty="0"/>
            </a:br>
            <a:r>
              <a:rPr lang="fr-FR" dirty="0"/>
              <a:t>-</a:t>
            </a:r>
            <a:br>
              <a:rPr lang="fr-FR" dirty="0"/>
            </a:br>
            <a:r>
              <a:rPr lang="fr-FR" dirty="0"/>
              <a:t>COO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2104" y="6427290"/>
            <a:ext cx="11806989" cy="861420"/>
          </a:xfrm>
        </p:spPr>
        <p:txBody>
          <a:bodyPr/>
          <a:lstStyle/>
          <a:p>
            <a:r>
              <a:rPr lang="fr-FR" dirty="0" err="1"/>
              <a:t>Veynand</a:t>
            </a:r>
            <a:r>
              <a:rPr lang="fr-FR" dirty="0"/>
              <a:t> </a:t>
            </a:r>
            <a:r>
              <a:rPr lang="fr-FR" dirty="0" err="1"/>
              <a:t>lUcas</a:t>
            </a:r>
            <a:r>
              <a:rPr lang="fr-FR" dirty="0"/>
              <a:t> – </a:t>
            </a:r>
            <a:r>
              <a:rPr lang="fr-FR" dirty="0" err="1"/>
              <a:t>Donadoni</a:t>
            </a:r>
            <a:r>
              <a:rPr lang="fr-FR" dirty="0"/>
              <a:t> </a:t>
            </a:r>
            <a:r>
              <a:rPr lang="fr-FR" dirty="0" err="1"/>
              <a:t>quentin</a:t>
            </a:r>
            <a:r>
              <a:rPr lang="fr-FR" dirty="0"/>
              <a:t> – </a:t>
            </a:r>
            <a:r>
              <a:rPr lang="fr-FR" dirty="0" err="1"/>
              <a:t>vrignon</a:t>
            </a:r>
            <a:r>
              <a:rPr lang="fr-FR" dirty="0"/>
              <a:t> </a:t>
            </a:r>
            <a:r>
              <a:rPr lang="fr-FR" dirty="0" err="1"/>
              <a:t>quentin</a:t>
            </a:r>
            <a:r>
              <a:rPr lang="fr-FR" dirty="0"/>
              <a:t> – </a:t>
            </a:r>
            <a:r>
              <a:rPr lang="fr-FR" dirty="0" err="1"/>
              <a:t>niderleidner</a:t>
            </a:r>
            <a:r>
              <a:rPr lang="fr-FR" dirty="0"/>
              <a:t> </a:t>
            </a:r>
            <a:r>
              <a:rPr lang="fr-FR" dirty="0" err="1"/>
              <a:t>lucas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7329" cy="12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0CA7A2-67D2-46A1-952F-0AFACDD1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67" y="647698"/>
            <a:ext cx="5214938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Présentation de l’interface graphique</a:t>
            </a:r>
          </a:p>
          <a:p>
            <a:r>
              <a:rPr lang="fr-FR">
                <a:solidFill>
                  <a:srgbClr val="EBEBEB"/>
                </a:solidFill>
              </a:rPr>
              <a:t>Démonstration du jeu</a:t>
            </a:r>
          </a:p>
        </p:txBody>
      </p:sp>
    </p:spTree>
    <p:extLst>
      <p:ext uri="{BB962C8B-B14F-4D97-AF65-F5344CB8AC3E}">
        <p14:creationId xmlns:p14="http://schemas.microsoft.com/office/powerpoint/2010/main" val="39346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228" y="176039"/>
            <a:ext cx="10262521" cy="734398"/>
          </a:xfrm>
        </p:spPr>
        <p:txBody>
          <a:bodyPr/>
          <a:lstStyle/>
          <a:p>
            <a:r>
              <a:rPr lang="fr-FR" dirty="0"/>
              <a:t>Présentation succinctes des différentes versions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43"/>
          <a:stretch/>
        </p:blipFill>
        <p:spPr>
          <a:xfrm>
            <a:off x="3190022" y="7780619"/>
            <a:ext cx="7592485" cy="256476"/>
          </a:xfrm>
          <a:prstGeom prst="rect">
            <a:avLst/>
          </a:prstGeom>
        </p:spPr>
      </p:pic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9520" y="2426909"/>
            <a:ext cx="5377699" cy="152447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dirty="0"/>
              <a:t>Version 2 : </a:t>
            </a:r>
          </a:p>
          <a:p>
            <a:pPr lvl="1"/>
            <a:r>
              <a:rPr lang="fr-FR" dirty="0"/>
              <a:t>Création d’un labyrinthe par défaut</a:t>
            </a:r>
          </a:p>
          <a:p>
            <a:pPr lvl="1"/>
            <a:r>
              <a:rPr lang="fr-FR" dirty="0"/>
              <a:t>Collision avec les murs</a:t>
            </a:r>
          </a:p>
        </p:txBody>
      </p:sp>
      <p:sp>
        <p:nvSpPr>
          <p:cNvPr id="13" name="Espace réservé du contenu 11"/>
          <p:cNvSpPr txBox="1">
            <a:spLocks/>
          </p:cNvSpPr>
          <p:nvPr/>
        </p:nvSpPr>
        <p:spPr>
          <a:xfrm>
            <a:off x="619520" y="3957602"/>
            <a:ext cx="5377699" cy="15244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Version 3 : </a:t>
            </a:r>
          </a:p>
          <a:p>
            <a:pPr lvl="1"/>
            <a:r>
              <a:rPr lang="fr-FR" dirty="0"/>
              <a:t>Génération de monstres immobiles ou au déplacement aléatoire qui apparaissent aléatoirement sur le labyrinthe</a:t>
            </a:r>
          </a:p>
          <a:p>
            <a:pPr lvl="1"/>
            <a:r>
              <a:rPr lang="fr-FR" dirty="0"/>
              <a:t>Interface graphique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6274363" y="2426909"/>
            <a:ext cx="5377699" cy="15244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Version 4 : </a:t>
            </a:r>
          </a:p>
          <a:p>
            <a:pPr lvl="1"/>
            <a:r>
              <a:rPr lang="fr-FR" dirty="0"/>
              <a:t>Attaque des monstres et du joueur</a:t>
            </a:r>
          </a:p>
          <a:p>
            <a:pPr lvl="1"/>
            <a:r>
              <a:rPr lang="fr-FR" dirty="0"/>
              <a:t>Case qui peut être activée (épée)</a:t>
            </a:r>
          </a:p>
        </p:txBody>
      </p:sp>
      <p:sp>
        <p:nvSpPr>
          <p:cNvPr id="15" name="Espace réservé du contenu 11"/>
          <p:cNvSpPr txBox="1">
            <a:spLocks/>
          </p:cNvSpPr>
          <p:nvPr/>
        </p:nvSpPr>
        <p:spPr>
          <a:xfrm>
            <a:off x="6274363" y="3951380"/>
            <a:ext cx="5377699" cy="15244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Version 5 :</a:t>
            </a:r>
          </a:p>
          <a:p>
            <a:pPr lvl="1"/>
            <a:r>
              <a:rPr lang="fr-FR" dirty="0"/>
              <a:t>Case qui peut être activée (potion)</a:t>
            </a:r>
          </a:p>
          <a:p>
            <a:pPr marL="0" indent="0">
              <a:buNone/>
            </a:pPr>
            <a:r>
              <a:rPr lang="fr-FR" dirty="0"/>
              <a:t>	 </a:t>
            </a:r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8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fr-FR" dirty="0"/>
              <a:t>Présentation de la conception finale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093517" y="971506"/>
            <a:ext cx="4035876" cy="1283180"/>
          </a:xfrm>
        </p:spPr>
        <p:txBody>
          <a:bodyPr/>
          <a:lstStyle/>
          <a:p>
            <a:r>
              <a:rPr lang="fr-FR" dirty="0"/>
              <a:t>Diagramme de classe </a:t>
            </a:r>
          </a:p>
          <a:p>
            <a:r>
              <a:rPr lang="fr-FR" dirty="0"/>
              <a:t>Partage des tâches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568"/>
            <a:ext cx="12192000" cy="4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précise de points intéressants  de notre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Erreur de conception à la 1</a:t>
            </a:r>
            <a:r>
              <a:rPr lang="fr-FR" baseline="30000" dirty="0"/>
              <a:t>ère</a:t>
            </a:r>
            <a:r>
              <a:rPr lang="fr-FR" dirty="0"/>
              <a:t> itération</a:t>
            </a:r>
          </a:p>
          <a:p>
            <a:r>
              <a:rPr lang="fr-FR" dirty="0"/>
              <a:t>Les différents déplacements (monstre/aventurier) nous ont posé problème</a:t>
            </a:r>
          </a:p>
          <a:p>
            <a:r>
              <a:rPr lang="fr-FR" dirty="0"/>
              <a:t>Duplication du code avec monstre/monstre qui se déplace/ aventurier : changement de la conception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difficultés : </a:t>
            </a:r>
          </a:p>
          <a:p>
            <a:pPr lvl="1"/>
            <a:r>
              <a:rPr lang="fr-FR" dirty="0"/>
              <a:t>Changement de la conception par moment</a:t>
            </a:r>
          </a:p>
          <a:p>
            <a:pPr lvl="1"/>
            <a:r>
              <a:rPr lang="fr-FR" dirty="0"/>
              <a:t>Perte de temps sur l’élaboration d’une fonctionnalité </a:t>
            </a:r>
          </a:p>
          <a:p>
            <a:pPr lvl="1"/>
            <a:r>
              <a:rPr lang="fr-FR" dirty="0"/>
              <a:t>L’interface graphique a été longue à mettre en place</a:t>
            </a:r>
          </a:p>
          <a:p>
            <a:pPr lvl="1"/>
            <a:r>
              <a:rPr lang="fr-FR" dirty="0"/>
              <a:t>Intéressant de réfléchir à la conception avant toutes choses (diagramme de classe et de séquence) : cela facilite le codage </a:t>
            </a:r>
          </a:p>
        </p:txBody>
      </p:sp>
    </p:spTree>
    <p:extLst>
      <p:ext uri="{BB962C8B-B14F-4D97-AF65-F5344CB8AC3E}">
        <p14:creationId xmlns:p14="http://schemas.microsoft.com/office/powerpoint/2010/main" val="268423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Présentation projet Zeldiablo - COO</vt:lpstr>
      <vt:lpstr>Introduction</vt:lpstr>
      <vt:lpstr>Présentation succinctes des différentes versions</vt:lpstr>
      <vt:lpstr>Présentation de la conception finale</vt:lpstr>
      <vt:lpstr>Présentation précise de points intéressants 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Zeldiablo - COO</dc:title>
  <dc:creator>Quentin Vrignon</dc:creator>
  <cp:lastModifiedBy>Quentin Vrignon</cp:lastModifiedBy>
  <cp:revision>1</cp:revision>
  <dcterms:created xsi:type="dcterms:W3CDTF">2020-09-04T09:56:25Z</dcterms:created>
  <dcterms:modified xsi:type="dcterms:W3CDTF">2020-09-04T10:00:00Z</dcterms:modified>
</cp:coreProperties>
</file>