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8"/>
  </p:notesMasterIdLst>
  <p:handoutMasterIdLst>
    <p:handoutMasterId r:id="rId29"/>
  </p:handoutMasterIdLst>
  <p:sldIdLst>
    <p:sldId id="257" r:id="rId3"/>
    <p:sldId id="258" r:id="rId4"/>
    <p:sldId id="260" r:id="rId5"/>
    <p:sldId id="261" r:id="rId6"/>
    <p:sldId id="263" r:id="rId7"/>
    <p:sldId id="265" r:id="rId8"/>
    <p:sldId id="264" r:id="rId9"/>
    <p:sldId id="28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79" r:id="rId25"/>
    <p:sldId id="281" r:id="rId26"/>
    <p:sldId id="282" r:id="rId27"/>
  </p:sldIdLst>
  <p:sldSz cx="6858000" cy="514350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p:cViewPr varScale="1">
        <p:scale>
          <a:sx n="93" d="100"/>
          <a:sy n="93" d="100"/>
        </p:scale>
        <p:origin x="1332" y="7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E2AAA-2CC7-4F9C-A8C6-8B9F2A3E9EF0}" type="datetimeFigureOut">
              <a:rPr lang="en-US" smtClean="0"/>
              <a:t>2/10/2015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0AD62A-9EE1-43E3-A7E5-D268F71DF3EB}" type="slidenum">
              <a:rPr lang="en-US" smtClean="0"/>
              <a:t>‹#›</a:t>
            </a:fld>
            <a:endParaRPr lang="en-US"/>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ADBA-1AC7-4CD6-8AFF-4E8087BA5487}" type="datetimeFigureOut">
              <a:rPr lang="en-US" smtClean="0"/>
              <a:t>2/10/2015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C2EF-8A97-4DAF-B099-E567883644D6}" type="slidenum">
              <a:rPr lang="en-US" smtClean="0"/>
              <a:t>‹#›</a:t>
            </a:fld>
            <a:endParaRPr lang="en-US"/>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857" y="1"/>
            <a:ext cx="6856286" cy="5143500"/>
          </a:xfrm>
          <a:prstGeom prst="rect">
            <a:avLst/>
          </a:prstGeom>
        </p:spPr>
      </p:pic>
      <p:sp>
        <p:nvSpPr>
          <p:cNvPr id="2" name="Title 1"/>
          <p:cNvSpPr>
            <a:spLocks noGrp="1"/>
          </p:cNvSpPr>
          <p:nvPr>
            <p:ph type="ctrTitle"/>
          </p:nvPr>
        </p:nvSpPr>
        <p:spPr>
          <a:xfrm>
            <a:off x="471487" y="400050"/>
            <a:ext cx="4757738" cy="1371600"/>
          </a:xfrm>
        </p:spPr>
        <p:txBody>
          <a:bodyPr anchor="b">
            <a:normAutofit/>
          </a:bodyPr>
          <a:lstStyle>
            <a:lvl1pPr algn="l">
              <a:defRPr sz="2475"/>
            </a:lvl1pPr>
          </a:lstStyle>
          <a:p>
            <a:r>
              <a:rPr lang="en-US" smtClean="0"/>
              <a:t>Click to edit Master title style</a:t>
            </a:r>
            <a:endParaRPr lang="en-US" dirty="0"/>
          </a:p>
        </p:txBody>
      </p:sp>
      <p:sp>
        <p:nvSpPr>
          <p:cNvPr id="3" name="Subtitle 2"/>
          <p:cNvSpPr>
            <a:spLocks noGrp="1"/>
          </p:cNvSpPr>
          <p:nvPr>
            <p:ph type="subTitle" idx="1"/>
          </p:nvPr>
        </p:nvSpPr>
        <p:spPr>
          <a:xfrm>
            <a:off x="471487" y="1828800"/>
            <a:ext cx="3986213" cy="685800"/>
          </a:xfrm>
        </p:spPr>
        <p:txBody>
          <a:bodyPr>
            <a:normAutofit/>
          </a:bodyPr>
          <a:lstStyle>
            <a:lvl1pPr marL="0" indent="0" algn="l">
              <a:spcBef>
                <a:spcPts val="675"/>
              </a:spcBef>
              <a:buNone/>
              <a:defRPr sz="1350">
                <a:latin typeface="+mj-lt"/>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 y="1288"/>
            <a:ext cx="6856286" cy="5142213"/>
          </a:xfrm>
          <a:prstGeom prst="rect">
            <a:avLst/>
          </a:prstGeom>
        </p:spPr>
      </p:pic>
      <p:sp>
        <p:nvSpPr>
          <p:cNvPr id="7" name="Freeform 5"/>
          <p:cNvSpPr>
            <a:spLocks/>
          </p:cNvSpPr>
          <p:nvPr/>
        </p:nvSpPr>
        <p:spPr bwMode="gray">
          <a:xfrm>
            <a:off x="428625" y="700088"/>
            <a:ext cx="2314575" cy="3082099"/>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51435" tIns="25718" rIns="51435" bIns="25718" numCol="1" anchor="t" anchorCtr="0" compatLnSpc="1">
            <a:prstTxWarp prst="textNoShape">
              <a:avLst/>
            </a:prstTxWarp>
          </a:bodyPr>
          <a:lstStyle/>
          <a:p>
            <a:endParaRPr lang="en-US" sz="760"/>
          </a:p>
        </p:txBody>
      </p:sp>
      <p:sp>
        <p:nvSpPr>
          <p:cNvPr id="15" name="Picture Placeholder 14"/>
          <p:cNvSpPr>
            <a:spLocks noGrp="1"/>
          </p:cNvSpPr>
          <p:nvPr>
            <p:ph type="pic" sz="quarter" idx="13"/>
          </p:nvPr>
        </p:nvSpPr>
        <p:spPr>
          <a:xfrm>
            <a:off x="558245" y="834768"/>
            <a:ext cx="2046630" cy="281273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a:p>
        </p:txBody>
      </p:sp>
      <p:sp>
        <p:nvSpPr>
          <p:cNvPr id="18" name="Freeform 5"/>
          <p:cNvSpPr>
            <a:spLocks/>
          </p:cNvSpPr>
          <p:nvPr/>
        </p:nvSpPr>
        <p:spPr bwMode="gray">
          <a:xfrm>
            <a:off x="2981325" y="700088"/>
            <a:ext cx="2314575" cy="3082099"/>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51435" tIns="25718" rIns="51435" bIns="25718" numCol="1" anchor="t" anchorCtr="0" compatLnSpc="1">
            <a:prstTxWarp prst="textNoShape">
              <a:avLst/>
            </a:prstTxWarp>
          </a:bodyPr>
          <a:lstStyle/>
          <a:p>
            <a:endParaRPr lang="en-US" sz="760"/>
          </a:p>
        </p:txBody>
      </p:sp>
      <p:sp>
        <p:nvSpPr>
          <p:cNvPr id="19" name="Picture Placeholder 18"/>
          <p:cNvSpPr>
            <a:spLocks noGrp="1"/>
          </p:cNvSpPr>
          <p:nvPr>
            <p:ph type="pic" sz="quarter" idx="15"/>
          </p:nvPr>
        </p:nvSpPr>
        <p:spPr>
          <a:xfrm>
            <a:off x="3110945" y="834768"/>
            <a:ext cx="2046630" cy="281273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a:p>
        </p:txBody>
      </p:sp>
      <p:sp>
        <p:nvSpPr>
          <p:cNvPr id="17" name="Text Placeholder 16"/>
          <p:cNvSpPr>
            <a:spLocks noGrp="1"/>
          </p:cNvSpPr>
          <p:nvPr>
            <p:ph type="body" sz="quarter" idx="14"/>
          </p:nvPr>
        </p:nvSpPr>
        <p:spPr>
          <a:xfrm>
            <a:off x="578577" y="3979069"/>
            <a:ext cx="2005965" cy="822960"/>
          </a:xfrm>
        </p:spPr>
        <p:txBody>
          <a:bodyPr>
            <a:normAutofit/>
          </a:bodyPr>
          <a:lstStyle>
            <a:lvl1pPr marL="0" indent="0">
              <a:buNone/>
              <a:defRPr sz="1013"/>
            </a:lvl1pPr>
            <a:lvl2pPr marL="0" indent="0">
              <a:spcBef>
                <a:spcPts val="675"/>
              </a:spcBef>
              <a:buNone/>
              <a:defRPr sz="1013"/>
            </a:lvl2pPr>
            <a:lvl3pPr marL="0" indent="0">
              <a:spcBef>
                <a:spcPts val="675"/>
              </a:spcBef>
              <a:buNone/>
              <a:defRPr sz="1013"/>
            </a:lvl3pPr>
            <a:lvl4pPr marL="0" indent="0">
              <a:spcBef>
                <a:spcPts val="675"/>
              </a:spcBef>
              <a:buNone/>
              <a:defRPr sz="1013"/>
            </a:lvl4pPr>
            <a:lvl5pPr marL="0" indent="0">
              <a:spcBef>
                <a:spcPts val="675"/>
              </a:spcBef>
              <a:buNone/>
              <a:defRPr sz="1013"/>
            </a:lvl5pPr>
          </a:lstStyle>
          <a:p>
            <a:pPr lvl="0"/>
            <a:r>
              <a:rPr lang="en-US" smtClean="0"/>
              <a:t>Click to edit Master text styles</a:t>
            </a:r>
          </a:p>
        </p:txBody>
      </p:sp>
      <p:sp>
        <p:nvSpPr>
          <p:cNvPr id="20" name="Text Placeholder 16"/>
          <p:cNvSpPr>
            <a:spLocks noGrp="1"/>
          </p:cNvSpPr>
          <p:nvPr>
            <p:ph type="body" sz="quarter" idx="16"/>
          </p:nvPr>
        </p:nvSpPr>
        <p:spPr>
          <a:xfrm>
            <a:off x="3131277" y="3979069"/>
            <a:ext cx="2005965" cy="822960"/>
          </a:xfrm>
        </p:spPr>
        <p:txBody>
          <a:bodyPr>
            <a:normAutofit/>
          </a:bodyPr>
          <a:lstStyle>
            <a:lvl1pPr marL="0" indent="0">
              <a:buNone/>
              <a:defRPr sz="1013"/>
            </a:lvl1pPr>
            <a:lvl2pPr marL="0" indent="0">
              <a:spcBef>
                <a:spcPts val="675"/>
              </a:spcBef>
              <a:buNone/>
              <a:defRPr sz="1013"/>
            </a:lvl2pPr>
            <a:lvl3pPr marL="0" indent="0">
              <a:spcBef>
                <a:spcPts val="675"/>
              </a:spcBef>
              <a:buNone/>
              <a:defRPr sz="1013"/>
            </a:lvl3pPr>
            <a:lvl4pPr marL="0" indent="0">
              <a:spcBef>
                <a:spcPts val="675"/>
              </a:spcBef>
              <a:buNone/>
              <a:defRPr sz="1013"/>
            </a:lvl4pPr>
            <a:lvl5pPr marL="0" indent="0">
              <a:spcBef>
                <a:spcPts val="675"/>
              </a:spcBef>
              <a:buNone/>
              <a:defRPr sz="1013"/>
            </a:lvl5pPr>
          </a:lstStyle>
          <a:p>
            <a:pPr lvl="0"/>
            <a:r>
              <a:rPr lang="en-US" smtClean="0"/>
              <a:t>Click to edit Master text styles</a:t>
            </a:r>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 y="1288"/>
            <a:ext cx="6856286" cy="5142213"/>
          </a:xfrm>
          <a:prstGeom prst="rect">
            <a:avLst/>
          </a:prstGeom>
        </p:spPr>
      </p:pic>
      <p:sp>
        <p:nvSpPr>
          <p:cNvPr id="7" name="Freeform 5"/>
          <p:cNvSpPr>
            <a:spLocks/>
          </p:cNvSpPr>
          <p:nvPr/>
        </p:nvSpPr>
        <p:spPr bwMode="gray">
          <a:xfrm>
            <a:off x="428625" y="700088"/>
            <a:ext cx="3000375" cy="3082099"/>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51435" tIns="25718" rIns="51435" bIns="25718" numCol="1" anchor="t" anchorCtr="0" compatLnSpc="1">
            <a:prstTxWarp prst="textNoShape">
              <a:avLst/>
            </a:prstTxWarp>
          </a:bodyPr>
          <a:lstStyle/>
          <a:p>
            <a:endParaRPr lang="en-US" sz="760"/>
          </a:p>
        </p:txBody>
      </p:sp>
      <p:sp>
        <p:nvSpPr>
          <p:cNvPr id="15" name="Picture Placeholder 14"/>
          <p:cNvSpPr>
            <a:spLocks noGrp="1"/>
          </p:cNvSpPr>
          <p:nvPr>
            <p:ph type="pic" sz="quarter" idx="13"/>
          </p:nvPr>
        </p:nvSpPr>
        <p:spPr>
          <a:xfrm>
            <a:off x="557937" y="834768"/>
            <a:ext cx="2741751" cy="281273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a:p>
        </p:txBody>
      </p:sp>
      <p:sp>
        <p:nvSpPr>
          <p:cNvPr id="18" name="Freeform 5"/>
          <p:cNvSpPr>
            <a:spLocks/>
          </p:cNvSpPr>
          <p:nvPr/>
        </p:nvSpPr>
        <p:spPr bwMode="gray">
          <a:xfrm>
            <a:off x="3557179" y="725487"/>
            <a:ext cx="1682405" cy="1450788"/>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51435" tIns="25718" rIns="51435" bIns="25718" numCol="1" anchor="t" anchorCtr="0" compatLnSpc="1">
            <a:prstTxWarp prst="textNoShape">
              <a:avLst/>
            </a:prstTxWarp>
          </a:bodyPr>
          <a:lstStyle/>
          <a:p>
            <a:endParaRPr lang="en-US" sz="760"/>
          </a:p>
        </p:txBody>
      </p:sp>
      <p:sp>
        <p:nvSpPr>
          <p:cNvPr id="19" name="Picture Placeholder 18"/>
          <p:cNvSpPr>
            <a:spLocks noGrp="1"/>
          </p:cNvSpPr>
          <p:nvPr>
            <p:ph type="pic" sz="quarter" idx="15"/>
          </p:nvPr>
        </p:nvSpPr>
        <p:spPr>
          <a:xfrm>
            <a:off x="3659640" y="832307"/>
            <a:ext cx="1477484" cy="123714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17" name="Text Placeholder 16"/>
          <p:cNvSpPr>
            <a:spLocks noGrp="1"/>
          </p:cNvSpPr>
          <p:nvPr>
            <p:ph type="body" sz="quarter" idx="14"/>
          </p:nvPr>
        </p:nvSpPr>
        <p:spPr>
          <a:xfrm>
            <a:off x="578577" y="4439442"/>
            <a:ext cx="4558547" cy="373065"/>
          </a:xfrm>
        </p:spPr>
        <p:txBody>
          <a:bodyPr>
            <a:normAutofit/>
          </a:bodyPr>
          <a:lstStyle>
            <a:lvl1pPr marL="0" indent="0">
              <a:spcBef>
                <a:spcPts val="0"/>
              </a:spcBef>
              <a:buNone/>
              <a:defRPr sz="900"/>
            </a:lvl1pPr>
            <a:lvl2pPr marL="0" indent="0">
              <a:spcBef>
                <a:spcPts val="675"/>
              </a:spcBef>
              <a:buNone/>
              <a:defRPr sz="1013"/>
            </a:lvl2pPr>
            <a:lvl3pPr marL="0" indent="0">
              <a:spcBef>
                <a:spcPts val="675"/>
              </a:spcBef>
              <a:buNone/>
              <a:defRPr sz="1013"/>
            </a:lvl3pPr>
            <a:lvl4pPr marL="0" indent="0">
              <a:spcBef>
                <a:spcPts val="675"/>
              </a:spcBef>
              <a:buNone/>
              <a:defRPr sz="1013"/>
            </a:lvl4pPr>
            <a:lvl5pPr marL="0" indent="0">
              <a:spcBef>
                <a:spcPts val="675"/>
              </a:spcBef>
              <a:buNone/>
              <a:defRPr sz="1013"/>
            </a:lvl5pPr>
          </a:lstStyle>
          <a:p>
            <a:pPr lvl="0"/>
            <a:r>
              <a:rPr lang="en-US" smtClean="0"/>
              <a:t>Click to edit Master text styles</a:t>
            </a:r>
          </a:p>
        </p:txBody>
      </p:sp>
      <p:sp>
        <p:nvSpPr>
          <p:cNvPr id="12" name="Freeform 5"/>
          <p:cNvSpPr>
            <a:spLocks/>
          </p:cNvSpPr>
          <p:nvPr/>
        </p:nvSpPr>
        <p:spPr bwMode="gray">
          <a:xfrm>
            <a:off x="3557179" y="2295716"/>
            <a:ext cx="1682405" cy="1450788"/>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51435" tIns="25718" rIns="51435" bIns="25718" numCol="1" anchor="t" anchorCtr="0" compatLnSpc="1">
            <a:prstTxWarp prst="textNoShape">
              <a:avLst/>
            </a:prstTxWarp>
          </a:bodyPr>
          <a:lstStyle/>
          <a:p>
            <a:endParaRPr lang="en-US" sz="760"/>
          </a:p>
        </p:txBody>
      </p:sp>
      <p:sp>
        <p:nvSpPr>
          <p:cNvPr id="13" name="Picture Placeholder 12"/>
          <p:cNvSpPr>
            <a:spLocks noGrp="1"/>
          </p:cNvSpPr>
          <p:nvPr>
            <p:ph type="pic" sz="quarter" idx="16"/>
          </p:nvPr>
        </p:nvSpPr>
        <p:spPr>
          <a:xfrm>
            <a:off x="3659640" y="2402536"/>
            <a:ext cx="1477484" cy="123714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2" name="Title 1"/>
          <p:cNvSpPr>
            <a:spLocks noGrp="1"/>
          </p:cNvSpPr>
          <p:nvPr>
            <p:ph type="title"/>
          </p:nvPr>
        </p:nvSpPr>
        <p:spPr>
          <a:xfrm>
            <a:off x="578577" y="3979069"/>
            <a:ext cx="4558547" cy="434941"/>
          </a:xfrm>
        </p:spPr>
        <p:txBody>
          <a:bodyPr>
            <a:normAutofit/>
          </a:bodyPr>
          <a:lstStyle>
            <a:lvl1pPr>
              <a:defRPr sz="1350">
                <a:solidFill>
                  <a:schemeClr val="accent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 y="213"/>
            <a:ext cx="6856286" cy="5144786"/>
          </a:xfrm>
          <a:prstGeom prst="rect">
            <a:avLst/>
          </a:prstGeom>
        </p:spPr>
      </p:pic>
      <p:sp>
        <p:nvSpPr>
          <p:cNvPr id="8" name="Freeform 5"/>
          <p:cNvSpPr>
            <a:spLocks/>
          </p:cNvSpPr>
          <p:nvPr/>
        </p:nvSpPr>
        <p:spPr bwMode="gray">
          <a:xfrm>
            <a:off x="2352676" y="198785"/>
            <a:ext cx="2943224" cy="226501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51435" tIns="25718" rIns="51435" bIns="25718" numCol="1" anchor="t" anchorCtr="0" compatLnSpc="1">
            <a:prstTxWarp prst="textNoShape">
              <a:avLst/>
            </a:prstTxWarp>
          </a:bodyPr>
          <a:lstStyle/>
          <a:p>
            <a:endParaRPr lang="en-US" sz="760"/>
          </a:p>
        </p:txBody>
      </p:sp>
      <p:sp>
        <p:nvSpPr>
          <p:cNvPr id="9" name="Picture Placeholder 8"/>
          <p:cNvSpPr>
            <a:spLocks noGrp="1"/>
          </p:cNvSpPr>
          <p:nvPr>
            <p:ph type="pic" sz="quarter" idx="13"/>
          </p:nvPr>
        </p:nvSpPr>
        <p:spPr>
          <a:xfrm>
            <a:off x="2488744" y="327238"/>
            <a:ext cx="2671085" cy="200811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a:p>
        </p:txBody>
      </p:sp>
      <p:sp>
        <p:nvSpPr>
          <p:cNvPr id="10" name="Freeform 5"/>
          <p:cNvSpPr>
            <a:spLocks/>
          </p:cNvSpPr>
          <p:nvPr/>
        </p:nvSpPr>
        <p:spPr bwMode="gray">
          <a:xfrm>
            <a:off x="459106" y="288543"/>
            <a:ext cx="1769744" cy="1421008"/>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51435" tIns="25718" rIns="51435" bIns="25718" numCol="1" anchor="t" anchorCtr="0" compatLnSpc="1">
            <a:prstTxWarp prst="textNoShape">
              <a:avLst/>
            </a:prstTxWarp>
          </a:bodyPr>
          <a:lstStyle/>
          <a:p>
            <a:endParaRPr lang="en-US" sz="760"/>
          </a:p>
        </p:txBody>
      </p:sp>
      <p:sp>
        <p:nvSpPr>
          <p:cNvPr id="11" name="Picture Placeholder 10"/>
          <p:cNvSpPr>
            <a:spLocks noGrp="1"/>
          </p:cNvSpPr>
          <p:nvPr>
            <p:ph type="pic" sz="quarter" idx="15"/>
          </p:nvPr>
        </p:nvSpPr>
        <p:spPr>
          <a:xfrm>
            <a:off x="569826" y="403674"/>
            <a:ext cx="1548307" cy="1190744"/>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12" name="Freeform 5"/>
          <p:cNvSpPr>
            <a:spLocks/>
          </p:cNvSpPr>
          <p:nvPr/>
        </p:nvSpPr>
        <p:spPr bwMode="gray">
          <a:xfrm>
            <a:off x="459106" y="1858771"/>
            <a:ext cx="1769744" cy="1421008"/>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51435" tIns="25718" rIns="51435" bIns="25718" numCol="1" anchor="t" anchorCtr="0" compatLnSpc="1">
            <a:prstTxWarp prst="textNoShape">
              <a:avLst/>
            </a:prstTxWarp>
          </a:bodyPr>
          <a:lstStyle/>
          <a:p>
            <a:endParaRPr lang="en-US" sz="760"/>
          </a:p>
        </p:txBody>
      </p:sp>
      <p:sp>
        <p:nvSpPr>
          <p:cNvPr id="13" name="Picture Placeholder 12"/>
          <p:cNvSpPr>
            <a:spLocks noGrp="1"/>
          </p:cNvSpPr>
          <p:nvPr>
            <p:ph type="pic" sz="quarter" idx="16"/>
          </p:nvPr>
        </p:nvSpPr>
        <p:spPr>
          <a:xfrm>
            <a:off x="569826" y="1973902"/>
            <a:ext cx="1548307" cy="1190744"/>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14" name="Freeform 5"/>
          <p:cNvSpPr>
            <a:spLocks/>
          </p:cNvSpPr>
          <p:nvPr/>
        </p:nvSpPr>
        <p:spPr bwMode="gray">
          <a:xfrm>
            <a:off x="459106" y="3429000"/>
            <a:ext cx="1769744" cy="1421008"/>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51435" tIns="25718" rIns="51435" bIns="25718" numCol="1" anchor="t" anchorCtr="0" compatLnSpc="1">
            <a:prstTxWarp prst="textNoShape">
              <a:avLst/>
            </a:prstTxWarp>
          </a:bodyPr>
          <a:lstStyle/>
          <a:p>
            <a:endParaRPr lang="en-US" sz="760"/>
          </a:p>
        </p:txBody>
      </p:sp>
      <p:sp>
        <p:nvSpPr>
          <p:cNvPr id="15" name="Picture Placeholder 14"/>
          <p:cNvSpPr>
            <a:spLocks noGrp="1"/>
          </p:cNvSpPr>
          <p:nvPr>
            <p:ph type="pic" sz="quarter" idx="17"/>
          </p:nvPr>
        </p:nvSpPr>
        <p:spPr>
          <a:xfrm>
            <a:off x="569826" y="3544131"/>
            <a:ext cx="1548307" cy="1190744"/>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20" name="Freeform 5"/>
          <p:cNvSpPr>
            <a:spLocks/>
          </p:cNvSpPr>
          <p:nvPr/>
        </p:nvSpPr>
        <p:spPr bwMode="gray">
          <a:xfrm>
            <a:off x="2352676" y="2586385"/>
            <a:ext cx="2943224" cy="226501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51435" tIns="25718" rIns="51435" bIns="25718" numCol="1" anchor="t" anchorCtr="0" compatLnSpc="1">
            <a:prstTxWarp prst="textNoShape">
              <a:avLst/>
            </a:prstTxWarp>
          </a:bodyPr>
          <a:lstStyle/>
          <a:p>
            <a:endParaRPr lang="en-US" sz="760"/>
          </a:p>
        </p:txBody>
      </p:sp>
      <p:sp>
        <p:nvSpPr>
          <p:cNvPr id="21" name="Picture Placeholder 20"/>
          <p:cNvSpPr>
            <a:spLocks noGrp="1"/>
          </p:cNvSpPr>
          <p:nvPr>
            <p:ph type="pic" sz="quarter" idx="18"/>
          </p:nvPr>
        </p:nvSpPr>
        <p:spPr>
          <a:xfrm>
            <a:off x="2488744" y="2714838"/>
            <a:ext cx="2671085" cy="200811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8593D-7C47-471E-A8DF-97AC4FFD13F5}"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1" y="273845"/>
            <a:ext cx="1028699" cy="37052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273845"/>
            <a:ext cx="3857625" cy="3705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8593D-7C47-471E-A8DF-97AC4FFD13F5}"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8593D-7C47-471E-A8DF-97AC4FFD13F5}"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6856286" cy="5142882"/>
          </a:xfrm>
          <a:prstGeom prst="rect">
            <a:avLst/>
          </a:prstGeom>
        </p:spPr>
      </p:pic>
      <p:sp>
        <p:nvSpPr>
          <p:cNvPr id="2" name="Title 1"/>
          <p:cNvSpPr>
            <a:spLocks noGrp="1"/>
          </p:cNvSpPr>
          <p:nvPr>
            <p:ph type="title"/>
          </p:nvPr>
        </p:nvSpPr>
        <p:spPr>
          <a:xfrm>
            <a:off x="1885950" y="400050"/>
            <a:ext cx="4114800" cy="1371600"/>
          </a:xfrm>
        </p:spPr>
        <p:txBody>
          <a:bodyPr anchor="b">
            <a:normAutofit/>
          </a:bodyPr>
          <a:lstStyle>
            <a:lvl1pPr>
              <a:defRPr sz="2475"/>
            </a:lvl1pPr>
          </a:lstStyle>
          <a:p>
            <a:r>
              <a:rPr lang="en-US" smtClean="0"/>
              <a:t>Click to edit Master title style</a:t>
            </a:r>
            <a:endParaRPr lang="en-US"/>
          </a:p>
        </p:txBody>
      </p:sp>
      <p:sp>
        <p:nvSpPr>
          <p:cNvPr id="3" name="Text Placeholder 2"/>
          <p:cNvSpPr>
            <a:spLocks noGrp="1"/>
          </p:cNvSpPr>
          <p:nvPr>
            <p:ph type="body" idx="1"/>
          </p:nvPr>
        </p:nvSpPr>
        <p:spPr>
          <a:xfrm>
            <a:off x="1885950" y="1828800"/>
            <a:ext cx="3086100" cy="685800"/>
          </a:xfrm>
        </p:spPr>
        <p:txBody>
          <a:bodyPr>
            <a:normAutofit/>
          </a:bodyPr>
          <a:lstStyle>
            <a:lvl1pPr marL="0" indent="0">
              <a:spcBef>
                <a:spcPts val="675"/>
              </a:spcBef>
              <a:buNone/>
              <a:defRPr sz="1350">
                <a:solidFill>
                  <a:schemeClr val="tx1"/>
                </a:solidFill>
                <a:latin typeface="+mj-lt"/>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57250" y="1369219"/>
            <a:ext cx="246888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531870" y="1369219"/>
            <a:ext cx="246888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C8593D-7C47-471E-A8DF-97AC4FFD13F5}" type="datetimeFigureOut">
              <a:rPr lang="en-US" smtClean="0"/>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857250" y="1371600"/>
            <a:ext cx="2468880" cy="596900"/>
          </a:xfrm>
        </p:spPr>
        <p:txBody>
          <a:bodyPr anchor="ctr">
            <a:normAutofit/>
          </a:bodyPr>
          <a:lstStyle>
            <a:lvl1pPr marL="0" indent="0">
              <a:spcBef>
                <a:spcPts val="0"/>
              </a:spcBef>
              <a:buNone/>
              <a:defRPr sz="1350" b="0">
                <a:solidFill>
                  <a:schemeClr val="accent4">
                    <a:lumMod val="75000"/>
                  </a:schemeClr>
                </a:solidFill>
                <a:latin typeface="+mj-l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857250" y="1968500"/>
            <a:ext cx="2468880" cy="200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531870" y="1371600"/>
            <a:ext cx="2468880" cy="596900"/>
          </a:xfrm>
        </p:spPr>
        <p:txBody>
          <a:bodyPr anchor="ctr">
            <a:normAutofit/>
          </a:bodyPr>
          <a:lstStyle>
            <a:lvl1pPr marL="0" indent="0">
              <a:spcBef>
                <a:spcPts val="0"/>
              </a:spcBef>
              <a:buNone/>
              <a:defRPr sz="1350" b="0">
                <a:solidFill>
                  <a:schemeClr val="accent4">
                    <a:lumMod val="75000"/>
                  </a:schemeClr>
                </a:solidFill>
                <a:latin typeface="+mj-l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3531870" y="1968500"/>
            <a:ext cx="2468880" cy="200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C8593D-7C47-471E-A8DF-97AC4FFD13F5}" type="datetimeFigureOut">
              <a:rPr lang="en-US" smtClean="0"/>
              <a:t>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C8593D-7C47-471E-A8DF-97AC4FFD13F5}" type="datetimeFigureOut">
              <a:rPr lang="en-US" smtClean="0"/>
              <a:t>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8593D-7C47-471E-A8DF-97AC4FFD13F5}" type="datetimeFigureOut">
              <a:rPr lang="en-US" smtClean="0"/>
              <a:t>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2657475" y="1371601"/>
            <a:ext cx="3343275" cy="2607469"/>
          </a:xfrm>
        </p:spPr>
        <p:txBody>
          <a:bodyPr>
            <a:normAutofit/>
          </a:bodyPr>
          <a:lstStyle>
            <a:lvl1pPr>
              <a:defRPr sz="1125"/>
            </a:lvl1pPr>
            <a:lvl2pPr>
              <a:defRPr sz="1013"/>
            </a:lvl2pPr>
            <a:lvl3pPr>
              <a:defRPr sz="900"/>
            </a:lvl3pPr>
            <a:lvl4pPr>
              <a:defRPr sz="788"/>
            </a:lvl4pPr>
            <a:lvl5pPr>
              <a:defRPr sz="788"/>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49" y="1371601"/>
            <a:ext cx="1645920" cy="2607469"/>
          </a:xfrm>
        </p:spPr>
        <p:txBody>
          <a:bodyPr>
            <a:normAutofit/>
          </a:bodyPr>
          <a:lstStyle>
            <a:lvl1pPr marL="0" indent="0">
              <a:spcBef>
                <a:spcPts val="675"/>
              </a:spcBef>
              <a:buNone/>
              <a:defRPr sz="1013"/>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8593D-7C47-471E-A8DF-97AC4FFD13F5}" type="datetimeFigureOut">
              <a:rPr lang="en-US" smtClean="0"/>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1800"/>
            </a:lvl1pPr>
          </a:lstStyle>
          <a:p>
            <a:r>
              <a:rPr lang="en-US" smtClean="0"/>
              <a:t>Click to edit Master title style</a:t>
            </a:r>
            <a:endParaRPr lang="en-US"/>
          </a:p>
        </p:txBody>
      </p:sp>
      <p:sp>
        <p:nvSpPr>
          <p:cNvPr id="4" name="Text Placeholder 3"/>
          <p:cNvSpPr>
            <a:spLocks noGrp="1"/>
          </p:cNvSpPr>
          <p:nvPr>
            <p:ph type="body" sz="half" idx="2"/>
          </p:nvPr>
        </p:nvSpPr>
        <p:spPr>
          <a:xfrm>
            <a:off x="3943350" y="1684496"/>
            <a:ext cx="2057400" cy="1645920"/>
          </a:xfrm>
        </p:spPr>
        <p:txBody>
          <a:bodyPr>
            <a:normAutofit/>
          </a:bodyPr>
          <a:lstStyle>
            <a:lvl1pPr marL="0" indent="0">
              <a:spcBef>
                <a:spcPts val="675"/>
              </a:spcBef>
              <a:buNone/>
              <a:defRPr sz="1013"/>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8593D-7C47-471E-A8DF-97AC4FFD13F5}" type="datetimeFigureOut">
              <a:rPr lang="en-US" smtClean="0"/>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
        <p:nvSpPr>
          <p:cNvPr id="8" name="Freeform 5"/>
          <p:cNvSpPr>
            <a:spLocks/>
          </p:cNvSpPr>
          <p:nvPr/>
        </p:nvSpPr>
        <p:spPr bwMode="gray">
          <a:xfrm>
            <a:off x="452437" y="1271587"/>
            <a:ext cx="3148013" cy="2471738"/>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a:extLst/>
        </p:spPr>
        <p:txBody>
          <a:bodyPr vert="horz" wrap="square" lIns="51435" tIns="25718" rIns="51435" bIns="25718" numCol="1" anchor="t" anchorCtr="0" compatLnSpc="1">
            <a:prstTxWarp prst="textNoShape">
              <a:avLst/>
            </a:prstTxWarp>
          </a:bodyPr>
          <a:lstStyle/>
          <a:p>
            <a:endParaRPr lang="en-US" sz="760"/>
          </a:p>
        </p:txBody>
      </p:sp>
      <p:sp>
        <p:nvSpPr>
          <p:cNvPr id="12" name="Picture Placeholder 11"/>
          <p:cNvSpPr>
            <a:spLocks noGrp="1"/>
          </p:cNvSpPr>
          <p:nvPr>
            <p:ph type="pic" idx="1"/>
          </p:nvPr>
        </p:nvSpPr>
        <p:spPr>
          <a:xfrm>
            <a:off x="565888" y="1405891"/>
            <a:ext cx="2921113" cy="2203133"/>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a:noAutofit/>
          </a:bodyPr>
          <a:lstStyle>
            <a:lvl1pPr marL="0" indent="0" algn="ctr">
              <a:buNone/>
              <a:defRPr sz="1125"/>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Click icon to add picture</a:t>
            </a:r>
            <a:endParaRPr lang="en-US"/>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525" t="511" r="525" b="2999"/>
          <a:stretch/>
        </p:blipFill>
        <p:spPr>
          <a:xfrm>
            <a:off x="0" y="0"/>
            <a:ext cx="6856215" cy="5143500"/>
          </a:xfrm>
          <a:prstGeom prst="rect">
            <a:avLst/>
          </a:prstGeom>
        </p:spPr>
      </p:pic>
      <p:sp>
        <p:nvSpPr>
          <p:cNvPr id="2" name="Title Placeholder 1"/>
          <p:cNvSpPr>
            <a:spLocks noGrp="1"/>
          </p:cNvSpPr>
          <p:nvPr>
            <p:ph type="title"/>
          </p:nvPr>
        </p:nvSpPr>
        <p:spPr>
          <a:xfrm>
            <a:off x="471487" y="273844"/>
            <a:ext cx="5529263" cy="812006"/>
          </a:xfrm>
          <a:prstGeom prst="rect">
            <a:avLst/>
          </a:prstGeom>
        </p:spPr>
        <p:txBody>
          <a:bodyPr vert="horz" lIns="91440" tIns="45720" rIns="91440" bIns="45720" rtlCol="0" anchor="b">
            <a:normAutofit/>
          </a:bodyPr>
          <a:lstStyle/>
          <a:p>
            <a:r>
              <a:rPr lang="en-US" smtClean="0"/>
              <a:t>Click to edit Master title style</a:t>
            </a:r>
            <a:endParaRPr lang="en-US"/>
          </a:p>
        </p:txBody>
      </p:sp>
      <p:sp>
        <p:nvSpPr>
          <p:cNvPr id="3" name="Text Placeholder 2"/>
          <p:cNvSpPr>
            <a:spLocks noGrp="1"/>
          </p:cNvSpPr>
          <p:nvPr>
            <p:ph type="body" idx="1"/>
          </p:nvPr>
        </p:nvSpPr>
        <p:spPr>
          <a:xfrm>
            <a:off x="857250" y="1371600"/>
            <a:ext cx="51435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3943350" y="4812507"/>
            <a:ext cx="771525" cy="273844"/>
          </a:xfrm>
          <a:prstGeom prst="rect">
            <a:avLst/>
          </a:prstGeom>
        </p:spPr>
        <p:txBody>
          <a:bodyPr vert="horz" lIns="91440" tIns="45720" rIns="91440" bIns="45720" rtlCol="0" anchor="ctr"/>
          <a:lstStyle>
            <a:lvl1pPr algn="r">
              <a:defRPr sz="563">
                <a:solidFill>
                  <a:schemeClr val="tx1"/>
                </a:solidFill>
              </a:defRPr>
            </a:lvl1pPr>
          </a:lstStyle>
          <a:p>
            <a:fld id="{7FC8593D-7C47-471E-A8DF-97AC4FFD13F5}" type="datetimeFigureOut">
              <a:rPr lang="en-US" smtClean="0"/>
              <a:pPr/>
              <a:t>2/10/2015</a:t>
            </a:fld>
            <a:endParaRPr lang="en-US" dirty="0"/>
          </a:p>
        </p:txBody>
      </p:sp>
      <p:sp>
        <p:nvSpPr>
          <p:cNvPr id="5" name="Footer Placeholder 4"/>
          <p:cNvSpPr>
            <a:spLocks noGrp="1"/>
          </p:cNvSpPr>
          <p:nvPr>
            <p:ph type="ftr" sz="quarter" idx="3"/>
          </p:nvPr>
        </p:nvSpPr>
        <p:spPr>
          <a:xfrm>
            <a:off x="1243013" y="4812507"/>
            <a:ext cx="2571750" cy="273844"/>
          </a:xfrm>
          <a:prstGeom prst="rect">
            <a:avLst/>
          </a:prstGeom>
        </p:spPr>
        <p:txBody>
          <a:bodyPr vert="horz" lIns="91440" tIns="45720" rIns="91440" bIns="45720" rtlCol="0" anchor="ctr"/>
          <a:lstStyle>
            <a:lvl1pPr algn="l">
              <a:defRPr sz="563">
                <a:solidFill>
                  <a:schemeClr val="tx1"/>
                </a:solidFill>
              </a:defRPr>
            </a:lvl1pPr>
          </a:lstStyle>
          <a:p>
            <a:endParaRPr lang="en-US" dirty="0"/>
          </a:p>
        </p:txBody>
      </p:sp>
      <p:sp>
        <p:nvSpPr>
          <p:cNvPr id="6" name="Slide Number Placeholder 5"/>
          <p:cNvSpPr>
            <a:spLocks noGrp="1"/>
          </p:cNvSpPr>
          <p:nvPr>
            <p:ph type="sldNum" sz="quarter" idx="4"/>
          </p:nvPr>
        </p:nvSpPr>
        <p:spPr>
          <a:xfrm>
            <a:off x="4843462" y="4812507"/>
            <a:ext cx="471488" cy="273844"/>
          </a:xfrm>
          <a:prstGeom prst="rect">
            <a:avLst/>
          </a:prstGeom>
        </p:spPr>
        <p:txBody>
          <a:bodyPr vert="horz" lIns="91440" tIns="45720" rIns="91440" bIns="45720" rtlCol="0" anchor="ctr"/>
          <a:lstStyle>
            <a:lvl1pPr algn="r">
              <a:defRPr sz="563">
                <a:solidFill>
                  <a:schemeClr val="tx1"/>
                </a:solidFill>
              </a:defRPr>
            </a:lvl1pPr>
          </a:lstStyle>
          <a:p>
            <a:fld id="{289D71E3-7D81-4C24-B9D8-6B108755C64C}" type="slidenum">
              <a:rPr lang="en-US" smtClean="0"/>
              <a:pPr/>
              <a:t>‹#›</a:t>
            </a:fld>
            <a:endParaRPr lang="en-US"/>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51435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1013"/>
        </a:spcBef>
        <a:buFont typeface="Arial" panose="020B0604020202020204" pitchFamily="34" charset="0"/>
        <a:buChar char="•"/>
        <a:defRPr sz="1125" kern="1200">
          <a:solidFill>
            <a:schemeClr val="tx1"/>
          </a:solidFill>
          <a:latin typeface="+mn-lt"/>
          <a:ea typeface="+mn-ea"/>
          <a:cs typeface="+mn-cs"/>
        </a:defRPr>
      </a:lvl1pPr>
      <a:lvl2pPr marL="257175" indent="-102870" algn="l" defTabSz="514350" rtl="0" eaLnBrk="1" latinLnBrk="0" hangingPunct="1">
        <a:lnSpc>
          <a:spcPct val="90000"/>
        </a:lnSpc>
        <a:spcBef>
          <a:spcPts val="675"/>
        </a:spcBef>
        <a:buFont typeface="Arial" panose="020B0604020202020204" pitchFamily="34" charset="0"/>
        <a:buChar char="•"/>
        <a:defRPr sz="1013" kern="1200">
          <a:solidFill>
            <a:schemeClr val="tx1"/>
          </a:solidFill>
          <a:latin typeface="+mn-lt"/>
          <a:ea typeface="+mn-ea"/>
          <a:cs typeface="+mn-cs"/>
        </a:defRPr>
      </a:lvl2pPr>
      <a:lvl3pPr marL="385763" indent="-102870" algn="l" defTabSz="514350" rtl="0" eaLnBrk="1" latinLnBrk="0" hangingPunct="1">
        <a:lnSpc>
          <a:spcPct val="90000"/>
        </a:lnSpc>
        <a:spcBef>
          <a:spcPts val="338"/>
        </a:spcBef>
        <a:buFont typeface="Arial" panose="020B0604020202020204" pitchFamily="34" charset="0"/>
        <a:buChar char="•"/>
        <a:defRPr sz="900" kern="1200">
          <a:solidFill>
            <a:schemeClr val="tx1"/>
          </a:solidFill>
          <a:latin typeface="+mn-lt"/>
          <a:ea typeface="+mn-ea"/>
          <a:cs typeface="+mn-cs"/>
        </a:defRPr>
      </a:lvl3pPr>
      <a:lvl4pPr marL="514350" indent="-102870" algn="l" defTabSz="514350" rtl="0" eaLnBrk="1" latinLnBrk="0" hangingPunct="1">
        <a:lnSpc>
          <a:spcPct val="90000"/>
        </a:lnSpc>
        <a:spcBef>
          <a:spcPts val="338"/>
        </a:spcBef>
        <a:buFont typeface="Arial" panose="020B0604020202020204" pitchFamily="34" charset="0"/>
        <a:buChar char="•"/>
        <a:defRPr sz="788" kern="1200">
          <a:solidFill>
            <a:schemeClr val="tx1"/>
          </a:solidFill>
          <a:latin typeface="+mn-lt"/>
          <a:ea typeface="+mn-ea"/>
          <a:cs typeface="+mn-cs"/>
        </a:defRPr>
      </a:lvl4pPr>
      <a:lvl5pPr marL="642938" indent="-102870" algn="l" defTabSz="514350" rtl="0" eaLnBrk="1" latinLnBrk="0" hangingPunct="1">
        <a:lnSpc>
          <a:spcPct val="90000"/>
        </a:lnSpc>
        <a:spcBef>
          <a:spcPts val="338"/>
        </a:spcBef>
        <a:buFont typeface="Arial" panose="020B0604020202020204" pitchFamily="34" charset="0"/>
        <a:buChar char="•"/>
        <a:defRPr sz="788" kern="1200">
          <a:solidFill>
            <a:schemeClr val="tx1"/>
          </a:solidFill>
          <a:latin typeface="+mn-lt"/>
          <a:ea typeface="+mn-ea"/>
          <a:cs typeface="+mn-cs"/>
        </a:defRPr>
      </a:lvl5pPr>
      <a:lvl6pPr marL="771525" indent="-102870" algn="l" defTabSz="514350" rtl="0" eaLnBrk="1" latinLnBrk="0" hangingPunct="1">
        <a:lnSpc>
          <a:spcPct val="90000"/>
        </a:lnSpc>
        <a:spcBef>
          <a:spcPts val="338"/>
        </a:spcBef>
        <a:buFont typeface="Arial" panose="020B0604020202020204" pitchFamily="34" charset="0"/>
        <a:buChar char="•"/>
        <a:defRPr sz="788" kern="1200">
          <a:solidFill>
            <a:schemeClr val="tx1"/>
          </a:solidFill>
          <a:latin typeface="+mn-lt"/>
          <a:ea typeface="+mn-ea"/>
          <a:cs typeface="+mn-cs"/>
        </a:defRPr>
      </a:lvl6pPr>
      <a:lvl7pPr marL="900113" indent="-102870" algn="l" defTabSz="514350" rtl="0" eaLnBrk="1" latinLnBrk="0" hangingPunct="1">
        <a:lnSpc>
          <a:spcPct val="90000"/>
        </a:lnSpc>
        <a:spcBef>
          <a:spcPts val="338"/>
        </a:spcBef>
        <a:buFont typeface="Arial" panose="020B0604020202020204" pitchFamily="34" charset="0"/>
        <a:buChar char="•"/>
        <a:defRPr sz="788" kern="1200">
          <a:solidFill>
            <a:schemeClr val="tx1"/>
          </a:solidFill>
          <a:latin typeface="+mn-lt"/>
          <a:ea typeface="+mn-ea"/>
          <a:cs typeface="+mn-cs"/>
        </a:defRPr>
      </a:lvl7pPr>
      <a:lvl8pPr marL="1028700" indent="-102870" algn="l" defTabSz="514350" rtl="0" eaLnBrk="1" latinLnBrk="0" hangingPunct="1">
        <a:lnSpc>
          <a:spcPct val="90000"/>
        </a:lnSpc>
        <a:spcBef>
          <a:spcPts val="338"/>
        </a:spcBef>
        <a:buFont typeface="Arial" panose="020B0604020202020204" pitchFamily="34" charset="0"/>
        <a:buChar char="•"/>
        <a:defRPr sz="788" kern="1200">
          <a:solidFill>
            <a:schemeClr val="tx1"/>
          </a:solidFill>
          <a:latin typeface="+mn-lt"/>
          <a:ea typeface="+mn-ea"/>
          <a:cs typeface="+mn-cs"/>
        </a:defRPr>
      </a:lvl8pPr>
      <a:lvl9pPr marL="1157288" indent="-102870" algn="l" defTabSz="514350" rtl="0" eaLnBrk="1" latinLnBrk="0" hangingPunct="1">
        <a:lnSpc>
          <a:spcPct val="90000"/>
        </a:lnSpc>
        <a:spcBef>
          <a:spcPts val="338"/>
        </a:spcBef>
        <a:buFont typeface="Arial" panose="020B0604020202020204" pitchFamily="34" charset="0"/>
        <a:buChar char="•"/>
        <a:defRPr sz="788"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id.wikipedia.org/w/index.php?title=Teknik_informasi&amp;action=edit&amp;redlink=1" TargetMode="External"/><Relationship Id="rId7" Type="http://schemas.openxmlformats.org/officeDocument/2006/relationships/image" Target="../media/image6.jpeg"/><Relationship Id="rId2" Type="http://schemas.openxmlformats.org/officeDocument/2006/relationships/hyperlink" Target="http://id.wikipedia.org/wiki/Teknik_elektro" TargetMode="External"/><Relationship Id="rId1" Type="http://schemas.openxmlformats.org/officeDocument/2006/relationships/slideLayout" Target="../slideLayouts/slideLayout2.xml"/><Relationship Id="rId6" Type="http://schemas.openxmlformats.org/officeDocument/2006/relationships/hyperlink" Target="http://id.wikipedia.org/wiki/Digital" TargetMode="External"/><Relationship Id="rId5" Type="http://schemas.openxmlformats.org/officeDocument/2006/relationships/hyperlink" Target="http://id.wikipedia.org/w/index.php?title=Isyarat_listrik&amp;action=edit&amp;redlink=1" TargetMode="External"/><Relationship Id="rId4" Type="http://schemas.openxmlformats.org/officeDocument/2006/relationships/hyperlink" Target="http://id.wikipedia.org/wiki/Teknik_kendal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id.wikipedia.org/wiki/Bahasa_Inggris" TargetMode="External"/><Relationship Id="rId2" Type="http://schemas.openxmlformats.org/officeDocument/2006/relationships/hyperlink" Target="http://id.wikipedia.org/wiki/Elektronik" TargetMode="Externa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hyperlink" Target="http://id.wikipedia.org/wiki/Digital" TargetMode="External"/><Relationship Id="rId4" Type="http://schemas.openxmlformats.org/officeDocument/2006/relationships/hyperlink" Target="http://id.wikipedia.org/wiki/Analo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dirty="0" smtClean="0"/>
              <a:t>Analog to Digital Converter</a:t>
            </a:r>
            <a:br>
              <a:rPr lang="id-ID" dirty="0" smtClean="0"/>
            </a:br>
            <a:r>
              <a:rPr lang="id-ID" dirty="0" smtClean="0"/>
              <a:t>&amp;</a:t>
            </a:r>
            <a:br>
              <a:rPr lang="id-ID" dirty="0" smtClean="0"/>
            </a:br>
            <a:r>
              <a:rPr lang="id-ID" dirty="0" smtClean="0"/>
              <a:t>Digital to Analog Converter</a:t>
            </a:r>
            <a:endParaRPr lang="en-US" dirty="0"/>
          </a:p>
        </p:txBody>
      </p:sp>
      <p:sp>
        <p:nvSpPr>
          <p:cNvPr id="3" name="Subtitle 2"/>
          <p:cNvSpPr>
            <a:spLocks noGrp="1"/>
          </p:cNvSpPr>
          <p:nvPr>
            <p:ph type="subTitle" idx="1"/>
          </p:nvPr>
        </p:nvSpPr>
        <p:spPr/>
        <p:txBody>
          <a:bodyPr/>
          <a:lstStyle/>
          <a:p>
            <a:r>
              <a:rPr lang="id-ID" dirty="0" smtClean="0"/>
              <a:t>Kelompok 3</a:t>
            </a:r>
            <a:endParaRPr lang="en-US" dirty="0"/>
          </a:p>
        </p:txBody>
      </p:sp>
    </p:spTree>
    <p:extLst>
      <p:ext uri="{BB962C8B-B14F-4D97-AF65-F5344CB8AC3E}">
        <p14:creationId xmlns:p14="http://schemas.microsoft.com/office/powerpoint/2010/main" val="279804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40" y="267494"/>
            <a:ext cx="5529263" cy="314300"/>
          </a:xfrm>
        </p:spPr>
        <p:txBody>
          <a:bodyPr>
            <a:normAutofit fontScale="90000"/>
          </a:bodyPr>
          <a:lstStyle/>
          <a:p>
            <a:r>
              <a:rPr lang="id-ID" dirty="0" smtClean="0"/>
              <a:t>Bagaimana cara merubahnya?</a:t>
            </a:r>
            <a:endParaRPr lang="id-ID" dirty="0"/>
          </a:p>
        </p:txBody>
      </p:sp>
      <p:sp>
        <p:nvSpPr>
          <p:cNvPr id="3" name="Content Placeholder 2"/>
          <p:cNvSpPr>
            <a:spLocks noGrp="1"/>
          </p:cNvSpPr>
          <p:nvPr>
            <p:ph idx="1"/>
          </p:nvPr>
        </p:nvSpPr>
        <p:spPr>
          <a:xfrm>
            <a:off x="188640" y="771550"/>
            <a:ext cx="6552728" cy="2448272"/>
          </a:xfrm>
        </p:spPr>
        <p:txBody>
          <a:bodyPr>
            <a:normAutofit lnSpcReduction="10000"/>
          </a:bodyPr>
          <a:lstStyle/>
          <a:p>
            <a:pPr>
              <a:lnSpc>
                <a:spcPct val="200000"/>
              </a:lnSpc>
            </a:pPr>
            <a:r>
              <a:rPr lang="id-ID" dirty="0"/>
              <a:t>Banyak masukan, terutama yang berasal dari transduser, merupakan isyarat analog yang harus disandikan menjadi informasi digital sebelum masukan itu diproses, dianalisa atau disimpan didalam kalang digital. Pengubah mengambil masukan, mencobanya, dan kemudian memproduksi suatu kata digital bersandi yang sesuai dengan taraf dari isyarat analog yang sedang diperiksa. Keluaran digital bisa berderet (bit demi bit) atau berjajar dengan semua bit yang disandikan disajikan serentak. Dalam sebagian besar pengubah, isyarat harus ditahan mantap selama proses pengubahan.</a:t>
            </a:r>
          </a:p>
        </p:txBody>
      </p:sp>
    </p:spTree>
    <p:extLst>
      <p:ext uri="{BB962C8B-B14F-4D97-AF65-F5344CB8AC3E}">
        <p14:creationId xmlns:p14="http://schemas.microsoft.com/office/powerpoint/2010/main" val="308743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pic>
        <p:nvPicPr>
          <p:cNvPr id="9218" name="Picture 2" descr="https://matrudian.files.wordpress.com/2010/12/adc1.jpg?w=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986384" cy="509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66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664" y="267494"/>
            <a:ext cx="5529263" cy="386308"/>
          </a:xfrm>
        </p:spPr>
        <p:txBody>
          <a:bodyPr/>
          <a:lstStyle/>
          <a:p>
            <a:r>
              <a:rPr lang="id-ID" b="1" dirty="0"/>
              <a:t>Klasifikasi menurut cara pengkonversiannya :</a:t>
            </a:r>
            <a:endParaRPr lang="id-ID" dirty="0"/>
          </a:p>
        </p:txBody>
      </p:sp>
      <p:sp>
        <p:nvSpPr>
          <p:cNvPr id="3" name="Content Placeholder 2"/>
          <p:cNvSpPr>
            <a:spLocks noGrp="1"/>
          </p:cNvSpPr>
          <p:nvPr>
            <p:ph idx="1"/>
          </p:nvPr>
        </p:nvSpPr>
        <p:spPr>
          <a:xfrm>
            <a:off x="116632" y="628653"/>
            <a:ext cx="6624736" cy="3384376"/>
          </a:xfrm>
        </p:spPr>
        <p:txBody>
          <a:bodyPr>
            <a:noAutofit/>
          </a:bodyPr>
          <a:lstStyle/>
          <a:p>
            <a:pPr marL="0" indent="0">
              <a:lnSpc>
                <a:spcPct val="150000"/>
              </a:lnSpc>
              <a:buNone/>
            </a:pPr>
            <a:r>
              <a:rPr lang="id-ID" sz="1400" b="1" dirty="0"/>
              <a:t>1.Tipe Integrating</a:t>
            </a:r>
            <a:endParaRPr lang="id-ID" sz="1400" dirty="0"/>
          </a:p>
          <a:p>
            <a:pPr>
              <a:lnSpc>
                <a:spcPct val="150000"/>
              </a:lnSpc>
            </a:pPr>
            <a:r>
              <a:rPr lang="id-ID" sz="1400" dirty="0"/>
              <a:t>Tipe </a:t>
            </a:r>
            <a:r>
              <a:rPr lang="id-ID" sz="1400" i="1" dirty="0"/>
              <a:t>Integrating</a:t>
            </a:r>
            <a:r>
              <a:rPr lang="id-ID" sz="1400" dirty="0"/>
              <a:t> menawarkan resolusi tertinggi dengan biaya terendah. ADC tipe ini tidak dibutuhkan rangkaian sample hold. Tipe ini memiliki kelemahan yaitu waktu konversi yang agak lama, biasanya beberapa milidetik.</a:t>
            </a:r>
          </a:p>
          <a:p>
            <a:pPr marL="0" indent="0">
              <a:lnSpc>
                <a:spcPct val="150000"/>
              </a:lnSpc>
              <a:buNone/>
            </a:pPr>
            <a:r>
              <a:rPr lang="id-ID" sz="1400" b="1" dirty="0"/>
              <a:t>2.Tipe Tracking</a:t>
            </a:r>
            <a:endParaRPr lang="id-ID" sz="1400" dirty="0"/>
          </a:p>
          <a:p>
            <a:pPr>
              <a:lnSpc>
                <a:spcPct val="150000"/>
              </a:lnSpc>
            </a:pPr>
            <a:r>
              <a:rPr lang="id-ID" sz="1400" dirty="0"/>
              <a:t>Tipe </a:t>
            </a:r>
            <a:r>
              <a:rPr lang="id-ID" sz="1400" i="1" dirty="0"/>
              <a:t>tracking</a:t>
            </a:r>
            <a:r>
              <a:rPr lang="id-ID" sz="1400" dirty="0"/>
              <a:t> menggunakan prinsip </a:t>
            </a:r>
            <a:r>
              <a:rPr lang="id-ID" sz="1400" i="1" dirty="0"/>
              <a:t>up down counter</a:t>
            </a:r>
            <a:r>
              <a:rPr lang="id-ID" sz="1400" dirty="0"/>
              <a:t> (pencacah naik dan turun). </a:t>
            </a:r>
            <a:r>
              <a:rPr lang="id-ID" sz="1400" i="1" dirty="0"/>
              <a:t>Binary counter</a:t>
            </a:r>
            <a:r>
              <a:rPr lang="id-ID" sz="1400" dirty="0"/>
              <a:t> (pencacah biner) akan mendapat masukan </a:t>
            </a:r>
            <a:r>
              <a:rPr lang="id-ID" sz="1400" i="1" dirty="0"/>
              <a:t>clock</a:t>
            </a:r>
            <a:r>
              <a:rPr lang="id-ID" sz="1400" dirty="0"/>
              <a:t> secara kontinyu dan hitungan akan bertambah atau berkurang tergantung pada kontrol dari pencacah apakah sedang naik (up counter) atau sedang turun (down counter). </a:t>
            </a:r>
          </a:p>
        </p:txBody>
      </p:sp>
    </p:spTree>
    <p:extLst>
      <p:ext uri="{BB962C8B-B14F-4D97-AF65-F5344CB8AC3E}">
        <p14:creationId xmlns:p14="http://schemas.microsoft.com/office/powerpoint/2010/main" val="263749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664" y="267494"/>
            <a:ext cx="5529263" cy="386308"/>
          </a:xfrm>
        </p:spPr>
        <p:txBody>
          <a:bodyPr/>
          <a:lstStyle/>
          <a:p>
            <a:r>
              <a:rPr lang="id-ID" b="1" dirty="0"/>
              <a:t>Klasifikasi menurut cara pengkonversiannya :</a:t>
            </a:r>
            <a:endParaRPr lang="id-ID" dirty="0"/>
          </a:p>
        </p:txBody>
      </p:sp>
      <p:sp>
        <p:nvSpPr>
          <p:cNvPr id="3" name="Content Placeholder 2"/>
          <p:cNvSpPr>
            <a:spLocks noGrp="1"/>
          </p:cNvSpPr>
          <p:nvPr>
            <p:ph idx="1"/>
          </p:nvPr>
        </p:nvSpPr>
        <p:spPr>
          <a:xfrm>
            <a:off x="116632" y="628653"/>
            <a:ext cx="6624736" cy="3384376"/>
          </a:xfrm>
        </p:spPr>
        <p:txBody>
          <a:bodyPr>
            <a:noAutofit/>
          </a:bodyPr>
          <a:lstStyle/>
          <a:p>
            <a:pPr marL="0" indent="0">
              <a:lnSpc>
                <a:spcPct val="150000"/>
              </a:lnSpc>
              <a:buNone/>
            </a:pPr>
            <a:r>
              <a:rPr lang="id-ID" sz="1400" b="1" dirty="0"/>
              <a:t>3.Tipe Flash / Parallel</a:t>
            </a:r>
            <a:endParaRPr lang="id-ID" sz="1400" dirty="0"/>
          </a:p>
          <a:p>
            <a:pPr>
              <a:lnSpc>
                <a:spcPct val="150000"/>
              </a:lnSpc>
            </a:pPr>
            <a:r>
              <a:rPr lang="id-ID" sz="1400" dirty="0"/>
              <a:t>Tipe ini dapat menunjukkan konversi secara lengkap pada kecepatan 100 MHz dengan rangkaian kerja yang sederhana. Sederetan tahanan mengatur masukan </a:t>
            </a:r>
            <a:r>
              <a:rPr lang="id-ID" sz="1400" i="1" dirty="0"/>
              <a:t>inverting</a:t>
            </a:r>
            <a:r>
              <a:rPr lang="id-ID" sz="1400" dirty="0"/>
              <a:t> dari tiap-tiap konverter menuju tegangan yang lebih tinggi dari konverter sebelumnya, jadi untuk tegangan masukan Vin, dengan </a:t>
            </a:r>
            <a:r>
              <a:rPr lang="id-ID" sz="1400" i="1" dirty="0"/>
              <a:t>full scale range</a:t>
            </a:r>
            <a:r>
              <a:rPr lang="id-ID" sz="1400" dirty="0"/>
              <a:t>, </a:t>
            </a:r>
            <a:r>
              <a:rPr lang="id-ID" sz="1400" dirty="0" smtClean="0"/>
              <a:t>komparator dengan bias dibawah Vin akan mempunyai keluaran rendah.</a:t>
            </a:r>
          </a:p>
          <a:p>
            <a:pPr>
              <a:lnSpc>
                <a:spcPct val="150000"/>
              </a:lnSpc>
            </a:pPr>
            <a:endParaRPr lang="id-ID" sz="1400" dirty="0">
              <a:effectLst/>
            </a:endParaRPr>
          </a:p>
        </p:txBody>
      </p:sp>
    </p:spTree>
    <p:extLst>
      <p:ext uri="{BB962C8B-B14F-4D97-AF65-F5344CB8AC3E}">
        <p14:creationId xmlns:p14="http://schemas.microsoft.com/office/powerpoint/2010/main" val="168089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664" y="267494"/>
            <a:ext cx="5529263" cy="386308"/>
          </a:xfrm>
        </p:spPr>
        <p:txBody>
          <a:bodyPr/>
          <a:lstStyle/>
          <a:p>
            <a:r>
              <a:rPr lang="id-ID" b="1" dirty="0"/>
              <a:t>Klasifikasi menurut cara pengkonversiannya :</a:t>
            </a:r>
            <a:endParaRPr lang="id-ID" dirty="0"/>
          </a:p>
        </p:txBody>
      </p:sp>
      <p:sp>
        <p:nvSpPr>
          <p:cNvPr id="3" name="Content Placeholder 2"/>
          <p:cNvSpPr>
            <a:spLocks noGrp="1"/>
          </p:cNvSpPr>
          <p:nvPr>
            <p:ph idx="1"/>
          </p:nvPr>
        </p:nvSpPr>
        <p:spPr>
          <a:xfrm>
            <a:off x="116632" y="628653"/>
            <a:ext cx="6624736" cy="3384376"/>
          </a:xfrm>
        </p:spPr>
        <p:txBody>
          <a:bodyPr>
            <a:noAutofit/>
          </a:bodyPr>
          <a:lstStyle/>
          <a:p>
            <a:pPr marL="0" indent="0">
              <a:lnSpc>
                <a:spcPct val="150000"/>
              </a:lnSpc>
              <a:buNone/>
            </a:pPr>
            <a:r>
              <a:rPr lang="id-ID" sz="1400" b="1" dirty="0"/>
              <a:t>4.Tipe Successive Approximation</a:t>
            </a:r>
            <a:endParaRPr lang="id-ID" sz="1400" dirty="0"/>
          </a:p>
          <a:p>
            <a:pPr>
              <a:lnSpc>
                <a:spcPct val="150000"/>
              </a:lnSpc>
            </a:pPr>
            <a:r>
              <a:rPr lang="id-ID" sz="1400" dirty="0"/>
              <a:t>Tipe </a:t>
            </a:r>
            <a:r>
              <a:rPr lang="id-ID" sz="1400" i="1" dirty="0"/>
              <a:t>successive approximation</a:t>
            </a:r>
            <a:r>
              <a:rPr lang="id-ID" sz="1400" dirty="0"/>
              <a:t> merupakan suatu konverter yang paling sering ditemui dalam desain perangkat keras yang menggunakan ADC. Tipe ini memiliki kecepatan konversi yang cukup tinggi, meskipun dari segi harga relatif mahal. Prinsip kerja konverter tipe ini adalah, dengan membangkitkan pertanyaan-pertanyaan yang pada intinya berupa tebakan nilai digital terhadap nilai tegangan analog yang dikonversikan. </a:t>
            </a:r>
          </a:p>
        </p:txBody>
      </p:sp>
    </p:spTree>
    <p:extLst>
      <p:ext uri="{BB962C8B-B14F-4D97-AF65-F5344CB8AC3E}">
        <p14:creationId xmlns:p14="http://schemas.microsoft.com/office/powerpoint/2010/main" val="1303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10242" name="Picture 2" descr="https://matrudian.files.wordpress.com/2010/12/output11.jpg?w=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6952286"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05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664" y="267494"/>
            <a:ext cx="5529263" cy="386308"/>
          </a:xfrm>
        </p:spPr>
        <p:txBody>
          <a:bodyPr/>
          <a:lstStyle/>
          <a:p>
            <a:r>
              <a:rPr lang="id-ID" b="1" dirty="0" smtClean="0"/>
              <a:t>Digital to Analog Converter</a:t>
            </a:r>
            <a:endParaRPr lang="id-ID" dirty="0"/>
          </a:p>
        </p:txBody>
      </p:sp>
      <p:sp>
        <p:nvSpPr>
          <p:cNvPr id="3" name="Content Placeholder 2"/>
          <p:cNvSpPr>
            <a:spLocks noGrp="1"/>
          </p:cNvSpPr>
          <p:nvPr>
            <p:ph idx="1"/>
          </p:nvPr>
        </p:nvSpPr>
        <p:spPr>
          <a:xfrm>
            <a:off x="391477" y="987574"/>
            <a:ext cx="6624736" cy="3384376"/>
          </a:xfrm>
        </p:spPr>
        <p:txBody>
          <a:bodyPr>
            <a:noAutofit/>
          </a:bodyPr>
          <a:lstStyle/>
          <a:p>
            <a:pPr marL="0" indent="0">
              <a:lnSpc>
                <a:spcPct val="150000"/>
              </a:lnSpc>
              <a:buNone/>
            </a:pPr>
            <a:r>
              <a:rPr lang="id-ID" sz="1400" dirty="0"/>
              <a:t>DAC adalah perangkat yang digunakan untuk mengkonversi sinyal masukan dalam bentuk digital menjadi sinyal keluaran dalam bentuk analog (tegangan). Tegangan keluaran yang dihasilkan DAC sebanding dengan nilai digital yang masuk ke dalam DAC. Sebuah DAC menerima informasi digital dan mentransformasikannya ke dalambentuk suatu tegangan analog. Informasi digital adalah dalam bentuk angka biner dengan jumlah digit yang pasti. </a:t>
            </a:r>
          </a:p>
        </p:txBody>
      </p:sp>
      <p:pic>
        <p:nvPicPr>
          <p:cNvPr id="14338" name="Picture 2" descr="http://g-ecx.images-amazon.com/images/G/01/electronics/detail-page2/B0013LWK3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864" y="2976056"/>
            <a:ext cx="2232248" cy="172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1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696" y="267494"/>
            <a:ext cx="5688632" cy="3528392"/>
          </a:xfrm>
        </p:spPr>
        <p:txBody>
          <a:bodyPr>
            <a:normAutofit/>
          </a:bodyPr>
          <a:lstStyle/>
          <a:p>
            <a:pPr algn="ctr">
              <a:lnSpc>
                <a:spcPct val="200000"/>
              </a:lnSpc>
            </a:pPr>
            <a:r>
              <a:rPr lang="id-ID" sz="1600" dirty="0"/>
              <a:t>Rangkaian dasar DAC (Digital to Analog Convertion) terdapat 2 tipe yaitu Binary-weighted DAC dan R/2R Ladder DAC. Kedua tipe DAC tersebut dapat dijelaskan sebagai berikut</a:t>
            </a:r>
            <a:r>
              <a:rPr lang="id-ID" sz="1600" dirty="0" smtClean="0"/>
              <a:t>.</a:t>
            </a:r>
            <a:endParaRPr lang="id-ID" sz="1600" dirty="0"/>
          </a:p>
        </p:txBody>
      </p:sp>
    </p:spTree>
    <p:extLst>
      <p:ext uri="{BB962C8B-B14F-4D97-AF65-F5344CB8AC3E}">
        <p14:creationId xmlns:p14="http://schemas.microsoft.com/office/powerpoint/2010/main" val="426254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48" y="267494"/>
            <a:ext cx="5529263" cy="314300"/>
          </a:xfrm>
        </p:spPr>
        <p:txBody>
          <a:bodyPr>
            <a:normAutofit fontScale="90000"/>
          </a:bodyPr>
          <a:lstStyle/>
          <a:p>
            <a:r>
              <a:rPr lang="en-US" dirty="0"/>
              <a:t>Binary-weighted </a:t>
            </a:r>
            <a:r>
              <a:rPr lang="en-US" dirty="0" smtClean="0"/>
              <a:t>DAC</a:t>
            </a:r>
            <a:endParaRPr lang="id-ID" dirty="0"/>
          </a:p>
        </p:txBody>
      </p:sp>
      <p:sp>
        <p:nvSpPr>
          <p:cNvPr id="3" name="Content Placeholder 2"/>
          <p:cNvSpPr>
            <a:spLocks noGrp="1"/>
          </p:cNvSpPr>
          <p:nvPr>
            <p:ph idx="1"/>
          </p:nvPr>
        </p:nvSpPr>
        <p:spPr>
          <a:xfrm>
            <a:off x="260648" y="843558"/>
            <a:ext cx="6408712" cy="2880320"/>
          </a:xfrm>
        </p:spPr>
        <p:txBody>
          <a:bodyPr>
            <a:normAutofit/>
          </a:bodyPr>
          <a:lstStyle/>
          <a:p>
            <a:pPr>
              <a:lnSpc>
                <a:spcPct val="200000"/>
              </a:lnSpc>
            </a:pPr>
            <a:r>
              <a:rPr lang="id-ID" sz="1400" dirty="0"/>
              <a:t>Sebuah rangkaian Binary-weighted DAC dapat disusun dari beberapa Resistor dan Operational Amplifier yang diset </a:t>
            </a:r>
            <a:br>
              <a:rPr lang="id-ID" sz="1400" dirty="0"/>
            </a:br>
            <a:r>
              <a:rPr lang="id-ID" sz="1400" dirty="0" smtClean="0"/>
              <a:t>.</a:t>
            </a:r>
            <a:endParaRPr lang="id-ID" sz="1400" dirty="0"/>
          </a:p>
        </p:txBody>
      </p:sp>
    </p:spTree>
    <p:extLst>
      <p:ext uri="{BB962C8B-B14F-4D97-AF65-F5344CB8AC3E}">
        <p14:creationId xmlns:p14="http://schemas.microsoft.com/office/powerpoint/2010/main" val="57772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id-ID"/>
          </a:p>
        </p:txBody>
      </p:sp>
      <p:sp>
        <p:nvSpPr>
          <p:cNvPr id="5" name="Content Placeholder 4"/>
          <p:cNvSpPr>
            <a:spLocks noGrp="1"/>
          </p:cNvSpPr>
          <p:nvPr>
            <p:ph idx="1"/>
          </p:nvPr>
        </p:nvSpPr>
        <p:spPr/>
        <p:txBody>
          <a:bodyPr/>
          <a:lstStyle/>
          <a:p>
            <a:endParaRPr lang="id-ID"/>
          </a:p>
        </p:txBody>
      </p:sp>
      <p:sp>
        <p:nvSpPr>
          <p:cNvPr id="6" name="Text Placeholder 5"/>
          <p:cNvSpPr>
            <a:spLocks noGrp="1"/>
          </p:cNvSpPr>
          <p:nvPr>
            <p:ph type="body" sz="half" idx="2"/>
          </p:nvPr>
        </p:nvSpPr>
        <p:spPr/>
        <p:txBody>
          <a:bodyPr/>
          <a:lstStyle/>
          <a:p>
            <a:endParaRPr lang="id-ID"/>
          </a:p>
        </p:txBody>
      </p:sp>
      <p:pic>
        <p:nvPicPr>
          <p:cNvPr id="16386" name="Picture 2" descr="Tabel Konversi Digital Ke Analog Rangkaian Binary-weighted DAC,output Binary-weighted DAC,tegangan output Binary-weighted DAC,logika konversi Binary-weighted DAC,konversi data Binary-weighted DAC,hasil Binary-weighted D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69" y="243513"/>
            <a:ext cx="2063352" cy="368455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Rangkaian Binary Weighted DAC,dasar Binary Weighted DAC,rangkaian dasar Binary Weighted DAC,rumus Binary Weighted DAC,prinsip kerja Binary Weighted DAC,sistem kerja Binary Weighted DAC,logika dasar Binary Weighted D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933" y="1350529"/>
            <a:ext cx="4259038" cy="2200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76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664" y="267494"/>
            <a:ext cx="5529263" cy="386308"/>
          </a:xfrm>
        </p:spPr>
        <p:txBody>
          <a:bodyPr/>
          <a:lstStyle/>
          <a:p>
            <a:r>
              <a:rPr lang="id-ID" dirty="0" smtClean="0"/>
              <a:t>Apa itu sinyal analog ?</a:t>
            </a:r>
            <a:endParaRPr lang="id-ID" dirty="0"/>
          </a:p>
        </p:txBody>
      </p:sp>
      <p:sp>
        <p:nvSpPr>
          <p:cNvPr id="3" name="Content Placeholder 2"/>
          <p:cNvSpPr>
            <a:spLocks noGrp="1"/>
          </p:cNvSpPr>
          <p:nvPr>
            <p:ph idx="1"/>
          </p:nvPr>
        </p:nvSpPr>
        <p:spPr>
          <a:xfrm>
            <a:off x="116632" y="653802"/>
            <a:ext cx="6624736" cy="3646140"/>
          </a:xfrm>
        </p:spPr>
        <p:txBody>
          <a:bodyPr>
            <a:normAutofit/>
          </a:bodyPr>
          <a:lstStyle/>
          <a:p>
            <a:pPr>
              <a:lnSpc>
                <a:spcPct val="200000"/>
              </a:lnSpc>
            </a:pPr>
            <a:r>
              <a:rPr lang="id-ID" sz="1200" b="1" dirty="0"/>
              <a:t>Isyarat analog</a:t>
            </a:r>
            <a:r>
              <a:rPr lang="id-ID" sz="1200" dirty="0"/>
              <a:t> adalah istilah yang digunakan dalam ilmu teknik (terutama </a:t>
            </a:r>
            <a:r>
              <a:rPr lang="id-ID" sz="1200" dirty="0">
                <a:hlinkClick r:id="rId2" tooltip="Teknik elektro"/>
              </a:rPr>
              <a:t>teknik elektro</a:t>
            </a:r>
            <a:r>
              <a:rPr lang="id-ID" sz="1200" dirty="0"/>
              <a:t>, </a:t>
            </a:r>
            <a:r>
              <a:rPr lang="id-ID" sz="1200" dirty="0">
                <a:hlinkClick r:id="rId3" tooltip="Teknik informasi (halaman belum tersedia)"/>
              </a:rPr>
              <a:t>teknik informasi</a:t>
            </a:r>
            <a:r>
              <a:rPr lang="id-ID" sz="1200" dirty="0"/>
              <a:t>, dan </a:t>
            </a:r>
            <a:r>
              <a:rPr lang="id-ID" sz="1200" dirty="0">
                <a:hlinkClick r:id="rId4" tooltip="Teknik kendali"/>
              </a:rPr>
              <a:t>teknik kendali</a:t>
            </a:r>
            <a:r>
              <a:rPr lang="id-ID" sz="1200" dirty="0"/>
              <a:t>), yaitu suatu besaran yang berubah dalam waktu atau dan dalam ruang, dan yang mempunyai semua nilai untuk untuk setiap nilai waktu (dan atau setiap nilai ruang). </a:t>
            </a:r>
            <a:endParaRPr lang="id-ID" sz="1200" dirty="0" smtClean="0"/>
          </a:p>
          <a:p>
            <a:pPr>
              <a:lnSpc>
                <a:spcPct val="200000"/>
              </a:lnSpc>
            </a:pPr>
            <a:r>
              <a:rPr lang="id-ID" sz="1200" dirty="0" smtClean="0"/>
              <a:t>Contoh </a:t>
            </a:r>
            <a:r>
              <a:rPr lang="id-ID" sz="1200" dirty="0"/>
              <a:t>isyarat analog adalah </a:t>
            </a:r>
            <a:r>
              <a:rPr lang="id-ID" sz="1200" dirty="0">
                <a:hlinkClick r:id="rId5" tooltip="Isyarat listrik (halaman belum tersedia)"/>
              </a:rPr>
              <a:t>isyarat listrik</a:t>
            </a:r>
            <a:r>
              <a:rPr lang="id-ID" sz="1200" dirty="0"/>
              <a:t> yang dihasilkan oleh peralatan elektrik non-</a:t>
            </a:r>
            <a:r>
              <a:rPr lang="id-ID" sz="1200" dirty="0">
                <a:hlinkClick r:id="rId6" tooltip="Digital"/>
              </a:rPr>
              <a:t>digital</a:t>
            </a:r>
            <a:r>
              <a:rPr lang="id-ID" sz="1200" dirty="0"/>
              <a:t>: isyarat suara pada radio konvensional, isyarat gambar (foto) pada kamera konvensional, isyarat video pada televisi konvensional</a:t>
            </a:r>
            <a:r>
              <a:rPr lang="id-ID" sz="1200" dirty="0" smtClean="0"/>
              <a:t>.</a:t>
            </a:r>
            <a:endParaRPr lang="id-ID" sz="1200" dirty="0"/>
          </a:p>
        </p:txBody>
      </p:sp>
      <p:pic>
        <p:nvPicPr>
          <p:cNvPr id="1028" name="Picture 4" descr="http://typophile.com/files/analog_424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00808" y="3651871"/>
            <a:ext cx="3002363" cy="107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52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71487" y="627534"/>
            <a:ext cx="5529263" cy="458316"/>
          </a:xfrm>
        </p:spPr>
        <p:txBody>
          <a:bodyPr>
            <a:normAutofit/>
          </a:bodyPr>
          <a:lstStyle/>
          <a:p>
            <a:r>
              <a:rPr lang="id-ID" dirty="0"/>
              <a:t>R/2R Ladder </a:t>
            </a:r>
            <a:r>
              <a:rPr lang="id-ID" dirty="0" smtClean="0"/>
              <a:t>DAC</a:t>
            </a:r>
            <a:endParaRPr lang="id-ID" dirty="0"/>
          </a:p>
        </p:txBody>
      </p:sp>
      <p:sp>
        <p:nvSpPr>
          <p:cNvPr id="12" name="Content Placeholder 11"/>
          <p:cNvSpPr>
            <a:spLocks noGrp="1"/>
          </p:cNvSpPr>
          <p:nvPr>
            <p:ph idx="1"/>
          </p:nvPr>
        </p:nvSpPr>
        <p:spPr/>
        <p:txBody>
          <a:bodyPr>
            <a:normAutofit/>
          </a:bodyPr>
          <a:lstStyle/>
          <a:p>
            <a:pPr>
              <a:lnSpc>
                <a:spcPct val="150000"/>
              </a:lnSpc>
            </a:pPr>
            <a:r>
              <a:rPr lang="id-ID" sz="1600" dirty="0"/>
              <a:t>R/2R Ladder DAC Metode lain dari konversi Digital to Analog adalah R/2R Ladder. Metode ini banyak digunakan dalam IC-IC DAC. Pada rangkaian R/2R Ladder, hanya dua nilai resistor yang diperlukan, yang dapat diaplikasikan untuk IC DAC dengan resolusi 8, 10 atau 12 bit. </a:t>
            </a:r>
          </a:p>
        </p:txBody>
      </p:sp>
    </p:spTree>
    <p:extLst>
      <p:ext uri="{BB962C8B-B14F-4D97-AF65-F5344CB8AC3E}">
        <p14:creationId xmlns:p14="http://schemas.microsoft.com/office/powerpoint/2010/main" val="334612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Rangkaian dasar </a:t>
            </a:r>
            <a:r>
              <a:rPr lang="id-ID" dirty="0"/>
              <a:t>R/2R Ladder DAC</a:t>
            </a:r>
          </a:p>
        </p:txBody>
      </p:sp>
      <p:sp>
        <p:nvSpPr>
          <p:cNvPr id="5" name="Content Placeholder 4"/>
          <p:cNvSpPr>
            <a:spLocks noGrp="1"/>
          </p:cNvSpPr>
          <p:nvPr>
            <p:ph idx="1"/>
          </p:nvPr>
        </p:nvSpPr>
        <p:spPr/>
        <p:txBody>
          <a:bodyPr/>
          <a:lstStyle/>
          <a:p>
            <a:endParaRPr lang="id-ID"/>
          </a:p>
        </p:txBody>
      </p:sp>
      <p:sp>
        <p:nvSpPr>
          <p:cNvPr id="6" name="Text Placeholder 5"/>
          <p:cNvSpPr>
            <a:spLocks noGrp="1"/>
          </p:cNvSpPr>
          <p:nvPr>
            <p:ph type="body" sz="half" idx="2"/>
          </p:nvPr>
        </p:nvSpPr>
        <p:spPr/>
        <p:txBody>
          <a:bodyPr/>
          <a:lstStyle/>
          <a:p>
            <a:endParaRPr lang="id-ID"/>
          </a:p>
        </p:txBody>
      </p:sp>
      <p:pic>
        <p:nvPicPr>
          <p:cNvPr id="17410" name="Picture 2" descr="Rangkaian Dasar R2R Ladder DAC,dasar R2R Ladder DAC,teori R2R Ladder DAC,definisi R2R Ladder DAC,rumus R2R Ladder DAC,rangkaian R2R Ladder D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49" y="1371601"/>
            <a:ext cx="4948014" cy="246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66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0648" y="267494"/>
            <a:ext cx="5529263" cy="458316"/>
          </a:xfrm>
        </p:spPr>
        <p:txBody>
          <a:bodyPr>
            <a:normAutofit/>
          </a:bodyPr>
          <a:lstStyle/>
          <a:p>
            <a:r>
              <a:rPr lang="nn-NO" dirty="0"/>
              <a:t>Rangkaian Ekivalen R/2R </a:t>
            </a:r>
            <a:r>
              <a:rPr lang="nn-NO" dirty="0" smtClean="0"/>
              <a:t>Ladder</a:t>
            </a:r>
            <a:endParaRPr lang="nn-NO" dirty="0">
              <a:effectLst/>
            </a:endParaRPr>
          </a:p>
        </p:txBody>
      </p:sp>
      <p:sp>
        <p:nvSpPr>
          <p:cNvPr id="6" name="Text Placeholder 5"/>
          <p:cNvSpPr>
            <a:spLocks noGrp="1"/>
          </p:cNvSpPr>
          <p:nvPr>
            <p:ph type="body" sz="half" idx="2"/>
          </p:nvPr>
        </p:nvSpPr>
        <p:spPr/>
        <p:txBody>
          <a:bodyPr/>
          <a:lstStyle/>
          <a:p>
            <a:endParaRPr lang="id-ID"/>
          </a:p>
        </p:txBody>
      </p:sp>
      <p:pic>
        <p:nvPicPr>
          <p:cNvPr id="18434" name="Picture 2" descr="Rangkaian Ekivalen R2R Ladder,analisa dac R2R Ladder,menghitung dac R2R Ladder,ekivalen dac R2R Lad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64" y="843558"/>
            <a:ext cx="6264696" cy="252316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Vout=(-Vref(\frac{R9}{R}))\cdot ((\frac{D_{0}}{16})+(\frac{D_{1}}{8})+(\frac{D_{2}}{4})+(\frac{D_{3}}{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5392" y="4289057"/>
            <a:ext cx="4385816" cy="436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13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56" y="211625"/>
            <a:ext cx="5529263" cy="406003"/>
          </a:xfrm>
        </p:spPr>
        <p:txBody>
          <a:bodyPr/>
          <a:lstStyle/>
          <a:p>
            <a:r>
              <a:rPr lang="id-ID" dirty="0" smtClean="0"/>
              <a:t>Tabel konversi</a:t>
            </a:r>
            <a:endParaRPr lang="id-ID" dirty="0"/>
          </a:p>
        </p:txBody>
      </p:sp>
      <p:sp>
        <p:nvSpPr>
          <p:cNvPr id="3" name="Content Placeholder 2"/>
          <p:cNvSpPr>
            <a:spLocks noGrp="1"/>
          </p:cNvSpPr>
          <p:nvPr>
            <p:ph idx="1"/>
          </p:nvPr>
        </p:nvSpPr>
        <p:spPr/>
        <p:txBody>
          <a:bodyPr/>
          <a:lstStyle/>
          <a:p>
            <a:endParaRPr lang="id-ID" dirty="0"/>
          </a:p>
        </p:txBody>
      </p:sp>
      <p:sp>
        <p:nvSpPr>
          <p:cNvPr id="4" name="Text Placeholder 3"/>
          <p:cNvSpPr>
            <a:spLocks noGrp="1"/>
          </p:cNvSpPr>
          <p:nvPr>
            <p:ph type="body" sz="half" idx="2"/>
          </p:nvPr>
        </p:nvSpPr>
        <p:spPr/>
        <p:txBody>
          <a:bodyPr/>
          <a:lstStyle/>
          <a:p>
            <a:endParaRPr lang="id-ID"/>
          </a:p>
        </p:txBody>
      </p:sp>
      <p:pic>
        <p:nvPicPr>
          <p:cNvPr id="19458" name="Picture 2" descr="Tabel Konversi Digital Ke Analog Rangkaian R2R Ladder DAC,output R2R Ladder DAC,konversi data R2R Ladder DAC,sinyal R2R Ladder DAC,output R2R Ladder D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872" y="601624"/>
            <a:ext cx="2268240" cy="402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58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
        <p:nvSpPr>
          <p:cNvPr id="4" name="Text Placeholder 3"/>
          <p:cNvSpPr>
            <a:spLocks noGrp="1"/>
          </p:cNvSpPr>
          <p:nvPr>
            <p:ph type="body" sz="half" idx="2"/>
          </p:nvPr>
        </p:nvSpPr>
        <p:spPr/>
        <p:txBody>
          <a:bodyPr/>
          <a:lstStyle/>
          <a:p>
            <a:endParaRPr lang="id-ID"/>
          </a:p>
        </p:txBody>
      </p:sp>
      <p:pic>
        <p:nvPicPr>
          <p:cNvPr id="20482" name="Picture 2" descr="http://www.xbitlabs.com/images/coolers/system-wattage/psucs-board-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008"/>
            <a:ext cx="6795284" cy="5215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632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80" y="195486"/>
            <a:ext cx="5529263" cy="812006"/>
          </a:xfrm>
        </p:spPr>
        <p:txBody>
          <a:bodyPr/>
          <a:lstStyle/>
          <a:p>
            <a:r>
              <a:rPr lang="id-ID" dirty="0" smtClean="0"/>
              <a:t>Contoh penggunaan DAC dan ADC pada alat </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7" y="1203598"/>
            <a:ext cx="6858000" cy="2512115"/>
          </a:xfrm>
          <a:prstGeom prst="rect">
            <a:avLst/>
          </a:prstGeom>
        </p:spPr>
      </p:pic>
    </p:spTree>
    <p:extLst>
      <p:ext uri="{BB962C8B-B14F-4D97-AF65-F5344CB8AC3E}">
        <p14:creationId xmlns:p14="http://schemas.microsoft.com/office/powerpoint/2010/main" val="23241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339502"/>
            <a:ext cx="5529263" cy="458316"/>
          </a:xfrm>
        </p:spPr>
        <p:txBody>
          <a:bodyPr/>
          <a:lstStyle/>
          <a:p>
            <a:r>
              <a:rPr lang="id-ID" dirty="0" smtClean="0"/>
              <a:t>Sinyal Analog</a:t>
            </a:r>
            <a:endParaRPr lang="id-ID" dirty="0"/>
          </a:p>
        </p:txBody>
      </p:sp>
      <p:sp>
        <p:nvSpPr>
          <p:cNvPr id="3" name="Content Placeholder 2"/>
          <p:cNvSpPr>
            <a:spLocks noGrp="1"/>
          </p:cNvSpPr>
          <p:nvPr>
            <p:ph idx="1"/>
          </p:nvPr>
        </p:nvSpPr>
        <p:spPr/>
        <p:txBody>
          <a:bodyPr/>
          <a:lstStyle/>
          <a:p>
            <a:endParaRPr lang="id-ID"/>
          </a:p>
        </p:txBody>
      </p:sp>
      <p:pic>
        <p:nvPicPr>
          <p:cNvPr id="2050" name="Picture 2" descr="http://images.monoprice.com/help/img_analogwav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760" y="1062950"/>
            <a:ext cx="4330768"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51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483518"/>
            <a:ext cx="5529263" cy="602332"/>
          </a:xfrm>
        </p:spPr>
        <p:txBody>
          <a:bodyPr/>
          <a:lstStyle/>
          <a:p>
            <a:r>
              <a:rPr lang="id-ID" dirty="0" smtClean="0"/>
              <a:t>Contoh penggunaan sinyal analog</a:t>
            </a:r>
            <a:endParaRPr lang="id-ID" dirty="0"/>
          </a:p>
        </p:txBody>
      </p:sp>
      <p:sp>
        <p:nvSpPr>
          <p:cNvPr id="3" name="Content Placeholder 2"/>
          <p:cNvSpPr>
            <a:spLocks noGrp="1"/>
          </p:cNvSpPr>
          <p:nvPr>
            <p:ph idx="1"/>
          </p:nvPr>
        </p:nvSpPr>
        <p:spPr/>
        <p:txBody>
          <a:bodyPr/>
          <a:lstStyle/>
          <a:p>
            <a:endParaRPr lang="id-ID"/>
          </a:p>
        </p:txBody>
      </p:sp>
      <p:pic>
        <p:nvPicPr>
          <p:cNvPr id="4098" name="Picture 2" descr="https://www.st-andrews.ac.uk/~www_pa/Scots_Guide/info/signals/analog/gui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1371600"/>
            <a:ext cx="5529263" cy="245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12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664" y="267494"/>
            <a:ext cx="5529263" cy="386308"/>
          </a:xfrm>
        </p:spPr>
        <p:txBody>
          <a:bodyPr/>
          <a:lstStyle/>
          <a:p>
            <a:r>
              <a:rPr lang="id-ID" dirty="0" smtClean="0"/>
              <a:t>Apa itu sinyal digital ?</a:t>
            </a:r>
            <a:endParaRPr lang="id-ID" dirty="0"/>
          </a:p>
        </p:txBody>
      </p:sp>
      <p:sp>
        <p:nvSpPr>
          <p:cNvPr id="3" name="Content Placeholder 2"/>
          <p:cNvSpPr>
            <a:spLocks noGrp="1"/>
          </p:cNvSpPr>
          <p:nvPr>
            <p:ph idx="1"/>
          </p:nvPr>
        </p:nvSpPr>
        <p:spPr>
          <a:xfrm>
            <a:off x="116632" y="658150"/>
            <a:ext cx="6624736" cy="3785808"/>
          </a:xfrm>
        </p:spPr>
        <p:txBody>
          <a:bodyPr>
            <a:noAutofit/>
          </a:bodyPr>
          <a:lstStyle/>
          <a:p>
            <a:pPr>
              <a:lnSpc>
                <a:spcPct val="150000"/>
              </a:lnSpc>
            </a:pPr>
            <a:r>
              <a:rPr lang="id-ID" sz="1400" dirty="0"/>
              <a:t>Sinyal digital merupakan hasil teknologi yang dapat mengubah signal menjadi kombinasi urutan bilangan 0 dan 1 (juga dengan biner), sehingga tidak mudah terpengaruh oleh derau, proses informasinya pun mudah, cepat dan akurat, tetapi transmisi dengan isyarat digital hanya mencapai jarak jangkau pengiriman data yang relatif dekat. </a:t>
            </a:r>
            <a:r>
              <a:rPr lang="id-ID" sz="1400" dirty="0" smtClean="0"/>
              <a:t>Sinyal </a:t>
            </a:r>
            <a:r>
              <a:rPr lang="id-ID" sz="1400" dirty="0"/>
              <a:t>yang mempunyai dua keadaan ini biasa disebut dengan bit. Bit merupakan istilah khas pada isyarat digital. Sebuah bit dapat berupa nol (0) atau satu (1</a:t>
            </a:r>
            <a:r>
              <a:rPr lang="id-ID" sz="1400" dirty="0" smtClean="0"/>
              <a:t>).</a:t>
            </a:r>
            <a:endParaRPr lang="id-ID" sz="1400" dirty="0"/>
          </a:p>
        </p:txBody>
      </p:sp>
    </p:spTree>
    <p:extLst>
      <p:ext uri="{BB962C8B-B14F-4D97-AF65-F5344CB8AC3E}">
        <p14:creationId xmlns:p14="http://schemas.microsoft.com/office/powerpoint/2010/main" val="10426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Sinyal Digital</a:t>
            </a:r>
            <a:endParaRPr lang="id-ID" dirty="0"/>
          </a:p>
        </p:txBody>
      </p:sp>
      <p:sp>
        <p:nvSpPr>
          <p:cNvPr id="3" name="Content Placeholder 2"/>
          <p:cNvSpPr>
            <a:spLocks noGrp="1"/>
          </p:cNvSpPr>
          <p:nvPr>
            <p:ph idx="1"/>
          </p:nvPr>
        </p:nvSpPr>
        <p:spPr/>
        <p:txBody>
          <a:bodyPr/>
          <a:lstStyle/>
          <a:p>
            <a:endParaRPr lang="id-ID"/>
          </a:p>
        </p:txBody>
      </p:sp>
      <p:pic>
        <p:nvPicPr>
          <p:cNvPr id="7170" name="Picture 2" descr="http://www.technologyuk.net/telecommunications/telecom_principles/images/digital_signal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1373377"/>
            <a:ext cx="5741179" cy="213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08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40" y="339502"/>
            <a:ext cx="5529263" cy="504056"/>
          </a:xfrm>
        </p:spPr>
        <p:txBody>
          <a:bodyPr>
            <a:normAutofit fontScale="90000"/>
          </a:bodyPr>
          <a:lstStyle/>
          <a:p>
            <a:r>
              <a:rPr lang="id-ID" dirty="0"/>
              <a:t>Signal digital ini memiliki berbagai keistimewaan yang unik yang tidak dapat ditemukan pada teknologi analog yaitu :</a:t>
            </a:r>
          </a:p>
        </p:txBody>
      </p:sp>
      <p:sp>
        <p:nvSpPr>
          <p:cNvPr id="3" name="Content Placeholder 2"/>
          <p:cNvSpPr>
            <a:spLocks noGrp="1"/>
          </p:cNvSpPr>
          <p:nvPr>
            <p:ph idx="1"/>
          </p:nvPr>
        </p:nvSpPr>
        <p:spPr>
          <a:xfrm>
            <a:off x="116632" y="1203598"/>
            <a:ext cx="6624736" cy="1656184"/>
          </a:xfrm>
        </p:spPr>
        <p:txBody>
          <a:bodyPr>
            <a:noAutofit/>
          </a:bodyPr>
          <a:lstStyle/>
          <a:p>
            <a:r>
              <a:rPr lang="id-ID" sz="1400" dirty="0" smtClean="0"/>
              <a:t>Mampu </a:t>
            </a:r>
            <a:r>
              <a:rPr lang="id-ID" sz="1400" dirty="0"/>
              <a:t>mengirimkan informasi dengan kecepatan cahaya yang dapat membuat informasi dapat dikirim dengan kecepatan tinggi.</a:t>
            </a:r>
          </a:p>
          <a:p>
            <a:r>
              <a:rPr lang="id-ID" sz="1400" dirty="0"/>
              <a:t>Penggunaan yang berulang – ulang terhadap informasi tidak memengaruhi kualitas dan kuantitas informsi itu sendiri.</a:t>
            </a:r>
          </a:p>
          <a:p>
            <a:r>
              <a:rPr lang="id-ID" sz="1400" dirty="0"/>
              <a:t>Informasi dapat dengan mudah diproses dan dimodifikasi ke dalam berbagai bentuk.</a:t>
            </a:r>
          </a:p>
          <a:p>
            <a:r>
              <a:rPr lang="id-ID" sz="1400" dirty="0"/>
              <a:t>Dapat memproses informasi dalam jumlah yang sangat besar dan mengirimnya secara interaktif.</a:t>
            </a:r>
          </a:p>
        </p:txBody>
      </p:sp>
    </p:spTree>
    <p:extLst>
      <p:ext uri="{BB962C8B-B14F-4D97-AF65-F5344CB8AC3E}">
        <p14:creationId xmlns:p14="http://schemas.microsoft.com/office/powerpoint/2010/main" val="366423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Analog to Digital Converter dan</a:t>
            </a:r>
            <a:br>
              <a:rPr lang="id-ID" dirty="0" smtClean="0"/>
            </a:br>
            <a:r>
              <a:rPr lang="id-ID" dirty="0" smtClean="0"/>
              <a:t>Digital to Analog Converter</a:t>
            </a:r>
            <a:endParaRPr lang="id-ID" dirty="0"/>
          </a:p>
        </p:txBody>
      </p:sp>
      <p:sp>
        <p:nvSpPr>
          <p:cNvPr id="3" name="Content Placeholder 2"/>
          <p:cNvSpPr>
            <a:spLocks noGrp="1"/>
          </p:cNvSpPr>
          <p:nvPr>
            <p:ph idx="1"/>
          </p:nvPr>
        </p:nvSpPr>
        <p:spPr/>
        <p:txBody>
          <a:bodyPr/>
          <a:lstStyle/>
          <a:p>
            <a:endParaRPr lang="id-ID"/>
          </a:p>
        </p:txBody>
      </p:sp>
      <p:pic>
        <p:nvPicPr>
          <p:cNvPr id="2050" name="Picture 2" descr="http://dis-dpcs.wikispaces.com/file/view/ADC-DAC.jpg/221089788/510x239/ADC-D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1203598"/>
            <a:ext cx="5650509" cy="264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684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48" y="267494"/>
            <a:ext cx="5529263" cy="386308"/>
          </a:xfrm>
        </p:spPr>
        <p:txBody>
          <a:bodyPr/>
          <a:lstStyle/>
          <a:p>
            <a:r>
              <a:rPr lang="id-ID" dirty="0" smtClean="0"/>
              <a:t>Analog to digital Converter</a:t>
            </a:r>
            <a:endParaRPr lang="id-ID" dirty="0"/>
          </a:p>
        </p:txBody>
      </p:sp>
      <p:sp>
        <p:nvSpPr>
          <p:cNvPr id="3" name="Content Placeholder 2"/>
          <p:cNvSpPr>
            <a:spLocks noGrp="1"/>
          </p:cNvSpPr>
          <p:nvPr>
            <p:ph idx="1"/>
          </p:nvPr>
        </p:nvSpPr>
        <p:spPr>
          <a:xfrm>
            <a:off x="116632" y="771550"/>
            <a:ext cx="6552728" cy="2606040"/>
          </a:xfrm>
        </p:spPr>
        <p:txBody>
          <a:bodyPr/>
          <a:lstStyle/>
          <a:p>
            <a:pPr>
              <a:lnSpc>
                <a:spcPct val="200000"/>
              </a:lnSpc>
            </a:pPr>
            <a:r>
              <a:rPr lang="id-ID" dirty="0"/>
              <a:t>Dalam </a:t>
            </a:r>
            <a:r>
              <a:rPr lang="id-ID" dirty="0">
                <a:hlinkClick r:id="rId2" tooltip="Elektronik"/>
              </a:rPr>
              <a:t>elektronik</a:t>
            </a:r>
            <a:r>
              <a:rPr lang="id-ID" dirty="0"/>
              <a:t>, sebuah </a:t>
            </a:r>
            <a:r>
              <a:rPr lang="id-ID" b="1" i="1" dirty="0"/>
              <a:t>pengubah analog-ke-digital</a:t>
            </a:r>
            <a:r>
              <a:rPr lang="id-ID" dirty="0"/>
              <a:t> (</a:t>
            </a:r>
            <a:r>
              <a:rPr lang="id-ID" dirty="0">
                <a:hlinkClick r:id="rId3" tooltip="Bahasa Inggris"/>
              </a:rPr>
              <a:t>bahasa Inggris</a:t>
            </a:r>
            <a:r>
              <a:rPr lang="id-ID" dirty="0"/>
              <a:t>: </a:t>
            </a:r>
            <a:r>
              <a:rPr lang="id-ID" b="1" dirty="0"/>
              <a:t>analog-to-digital converter</a:t>
            </a:r>
            <a:r>
              <a:rPr lang="id-ID" dirty="0"/>
              <a:t>, disingkat </a:t>
            </a:r>
            <a:r>
              <a:rPr lang="id-ID" b="1" dirty="0"/>
              <a:t>ADC</a:t>
            </a:r>
            <a:r>
              <a:rPr lang="id-ID" dirty="0"/>
              <a:t>) adalah suatu kalang </a:t>
            </a:r>
            <a:r>
              <a:rPr lang="id-ID" dirty="0">
                <a:hlinkClick r:id="rId2" tooltip="Elektronik"/>
              </a:rPr>
              <a:t>elektronik</a:t>
            </a:r>
            <a:r>
              <a:rPr lang="id-ID" dirty="0"/>
              <a:t> yang mengubah informasi/isyarat </a:t>
            </a:r>
            <a:r>
              <a:rPr lang="id-ID" dirty="0">
                <a:hlinkClick r:id="rId4" tooltip="Analog"/>
              </a:rPr>
              <a:t>analog</a:t>
            </a:r>
            <a:r>
              <a:rPr lang="id-ID" dirty="0"/>
              <a:t> menjadi isyarat </a:t>
            </a:r>
            <a:r>
              <a:rPr lang="id-ID" dirty="0">
                <a:hlinkClick r:id="rId5" tooltip="Digital"/>
              </a:rPr>
              <a:t>digital</a:t>
            </a:r>
            <a:r>
              <a:rPr lang="id-ID" dirty="0"/>
              <a:t>.</a:t>
            </a:r>
          </a:p>
        </p:txBody>
      </p:sp>
      <p:pic>
        <p:nvPicPr>
          <p:cNvPr id="8194" name="Picture 2" descr="Berkas:WM WM8775SEDS-A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6792" y="2048880"/>
            <a:ext cx="3543227" cy="2657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70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6" id="{CDF1CE40-D12A-4BBA-8E29-FD301E3A737A}" vid="{E44D8D76-07A2-4151-9426-1A858C999D66}"/>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52213BA-6259-469B-8BD9-3C7F83E2B9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0</TotalTime>
  <Words>795</Words>
  <Application>Microsoft Office PowerPoint</Application>
  <PresentationFormat>Custom</PresentationFormat>
  <Paragraphs>42</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Times New Roman</vt:lpstr>
      <vt:lpstr>Children Friends 16x9</vt:lpstr>
      <vt:lpstr>Analog to Digital Converter &amp; Digital to Analog Converter</vt:lpstr>
      <vt:lpstr>Apa itu sinyal analog ?</vt:lpstr>
      <vt:lpstr>Sinyal Analog</vt:lpstr>
      <vt:lpstr>Contoh penggunaan sinyal analog</vt:lpstr>
      <vt:lpstr>Apa itu sinyal digital ?</vt:lpstr>
      <vt:lpstr>Sinyal Digital</vt:lpstr>
      <vt:lpstr>Signal digital ini memiliki berbagai keistimewaan yang unik yang tidak dapat ditemukan pada teknologi analog yaitu :</vt:lpstr>
      <vt:lpstr>Analog to Digital Converter dan Digital to Analog Converter</vt:lpstr>
      <vt:lpstr>Analog to digital Converter</vt:lpstr>
      <vt:lpstr>Bagaimana cara merubahnya?</vt:lpstr>
      <vt:lpstr>PowerPoint Presentation</vt:lpstr>
      <vt:lpstr>Klasifikasi menurut cara pengkonversiannya :</vt:lpstr>
      <vt:lpstr>Klasifikasi menurut cara pengkonversiannya :</vt:lpstr>
      <vt:lpstr>Klasifikasi menurut cara pengkonversiannya :</vt:lpstr>
      <vt:lpstr>PowerPoint Presentation</vt:lpstr>
      <vt:lpstr>Digital to Analog Converter</vt:lpstr>
      <vt:lpstr>PowerPoint Presentation</vt:lpstr>
      <vt:lpstr>Binary-weighted DAC</vt:lpstr>
      <vt:lpstr>PowerPoint Presentation</vt:lpstr>
      <vt:lpstr>R/2R Ladder DAC</vt:lpstr>
      <vt:lpstr>Rangkaian dasar R/2R Ladder DAC</vt:lpstr>
      <vt:lpstr>Rangkaian Ekivalen R/2R Ladder</vt:lpstr>
      <vt:lpstr>Tabel konversi</vt:lpstr>
      <vt:lpstr>PowerPoint Presentation</vt:lpstr>
      <vt:lpstr>Contoh penggunaan DAC dan ADC pada alat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2015-01-13T00:13:12Z</dcterms:created>
  <dcterms:modified xsi:type="dcterms:W3CDTF">2015-02-10T05:12:55Z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ies>
</file>