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02AC5C-C8E2-F44F-B672-CABC6DBF9432}" v="47" dt="2020-04-15T11:25:45.6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48"/>
  </p:normalViewPr>
  <p:slideViewPr>
    <p:cSldViewPr snapToGrid="0" snapToObjects="1">
      <p:cViewPr varScale="1">
        <p:scale>
          <a:sx n="89" d="100"/>
          <a:sy n="89" d="100"/>
        </p:scale>
        <p:origin x="184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B08EB-223B-5B49-8103-CBA74C47B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E45EC-BDCE-E24D-96F8-56B1BEEC6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20A96-4CDB-CF4A-8626-A5A09A43C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655F-C517-7942-BD58-66B5EE8007F7}" type="datetimeFigureOut">
              <a:rPr lang="en-CH" smtClean="0"/>
              <a:t>15.04.20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CC03C-8BF4-B640-BC9B-BFDA72A69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7C46B-2C05-A649-816B-90E8417C8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506B-8447-574D-9D8F-9E23F46EE35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1023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4E1B-682E-1844-9E90-DE90AACD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29307-46D1-1F48-9C1C-7E6421433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5F19B-3BFF-FC4B-B2A3-AB7C8CD87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655F-C517-7942-BD58-66B5EE8007F7}" type="datetimeFigureOut">
              <a:rPr lang="en-CH" smtClean="0"/>
              <a:t>15.04.20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0FCB3-A93D-2944-BF04-E131A2E3D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D3B16-6391-DB4B-84FF-D64BA021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506B-8447-574D-9D8F-9E23F46EE35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0307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79266-D3E7-B345-8FF3-3B38B6DF50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29E03-9909-E141-996F-A2ED74B29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06D44-286C-4046-9247-77E595705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655F-C517-7942-BD58-66B5EE8007F7}" type="datetimeFigureOut">
              <a:rPr lang="en-CH" smtClean="0"/>
              <a:t>15.04.20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9A8FD-8E33-A442-A28E-F65A51C9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96C64-5BE5-0D4F-882F-8EC4CD535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506B-8447-574D-9D8F-9E23F46EE35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7206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6F8D5-A677-6A4B-82FC-197E375C4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7715C-4128-5744-BC2E-AF932D22F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7CA7C-3B37-9A4D-8EDC-AB56094B9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655F-C517-7942-BD58-66B5EE8007F7}" type="datetimeFigureOut">
              <a:rPr lang="en-CH" smtClean="0"/>
              <a:t>15.04.20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3E579-F154-824A-AA0C-C8B0114AD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C2070-A54E-FE41-AD1C-B307CBCB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506B-8447-574D-9D8F-9E23F46EE35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70947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CAF56-1C23-1046-A61B-525378215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59B50-6A1C-6944-BD23-FC310A91C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90E3A-9984-D140-904A-BDD32B3C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655F-C517-7942-BD58-66B5EE8007F7}" type="datetimeFigureOut">
              <a:rPr lang="en-CH" smtClean="0"/>
              <a:t>15.04.20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32937-068B-D04F-A41E-01C53887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10B68-B640-0742-BE72-FD3ED0CD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506B-8447-574D-9D8F-9E23F46EE35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63394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B4341-1954-984C-97DD-919F54FF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DB2C7-0206-A044-B36B-38BDEC4D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7E7AE-9B97-FF44-8CD9-4F05132C0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FFB3B-F98C-D84F-AFE5-84A2CBC2B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655F-C517-7942-BD58-66B5EE8007F7}" type="datetimeFigureOut">
              <a:rPr lang="en-CH" smtClean="0"/>
              <a:t>15.04.20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68C8E-A9A6-8C44-9AC1-4B4CD4261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0219A-EB61-A040-8175-F6283FF0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506B-8447-574D-9D8F-9E23F46EE35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1310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68AEB-8A80-574E-9C1C-27C76A3FD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A549F-96AC-784C-9545-6F4C77F26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536FB-FE76-0D4E-8434-B3172EA29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A4C70-FCF8-6045-B0DB-CD2FA85ED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D0023C-ABE2-374C-AD0B-94EAED9DB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43CF88-2936-6148-94B6-58C6F97F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655F-C517-7942-BD58-66B5EE8007F7}" type="datetimeFigureOut">
              <a:rPr lang="en-CH" smtClean="0"/>
              <a:t>15.04.20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07538C-34E4-784F-A207-A187A0E81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776272-A3C5-454E-BDD8-80A56AF3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506B-8447-574D-9D8F-9E23F46EE35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39264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97126-AC59-CD4A-9769-A36B12C8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945237-F079-1E4C-AD8C-08107760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655F-C517-7942-BD58-66B5EE8007F7}" type="datetimeFigureOut">
              <a:rPr lang="en-CH" smtClean="0"/>
              <a:t>15.04.20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713DE-70EC-5E47-9F77-4E364EBA3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6D5EFA-E751-F948-B526-F2BAA223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506B-8447-574D-9D8F-9E23F46EE35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8084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413379-9994-CB47-88AB-A7D225987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655F-C517-7942-BD58-66B5EE8007F7}" type="datetimeFigureOut">
              <a:rPr lang="en-CH" smtClean="0"/>
              <a:t>15.04.20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3B6D14-372C-C747-918E-24F7A56D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AB513-B10F-B84C-B6EC-4FE528660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506B-8447-574D-9D8F-9E23F46EE35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5985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65C4F-2565-A742-94B7-5D5A013EF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D238A-D404-3845-854C-B4AAC20B8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C7036-71CF-1243-B920-9E117B238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9966A-69DA-BC4A-8FAE-F722D7481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655F-C517-7942-BD58-66B5EE8007F7}" type="datetimeFigureOut">
              <a:rPr lang="en-CH" smtClean="0"/>
              <a:t>15.04.20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825DB-56C1-A44F-8446-B3374113B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711A7-9346-7D45-86AF-C286F20EF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506B-8447-574D-9D8F-9E23F46EE35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5483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642A-FF52-2449-B353-06AE6C711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6FA453-60AA-484B-B3AA-58B672144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0C749-FE4D-5F46-B586-B83B11C14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9DD6E-40A8-0140-B96E-332EE1A6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655F-C517-7942-BD58-66B5EE8007F7}" type="datetimeFigureOut">
              <a:rPr lang="en-CH" smtClean="0"/>
              <a:t>15.04.20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F24C0-29DB-5346-8CD9-579668AF7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452A7-88C6-3642-B416-8719D329B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506B-8447-574D-9D8F-9E23F46EE35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25823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DD7400-C728-934D-88CA-CE73CFF3B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6F1F3-AF14-9146-A9BD-6713E2DA8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A65C4-95E3-C848-BB6A-5A66EF8B5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C655F-C517-7942-BD58-66B5EE8007F7}" type="datetimeFigureOut">
              <a:rPr lang="en-CH" smtClean="0"/>
              <a:t>15.04.20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AFEE6-4597-C846-9C2F-F5A7FB97C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F584F-8D42-524C-AFA7-CF84208B6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F506B-8447-574D-9D8F-9E23F46EE35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7973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B1EFF-5B6E-D942-9458-09ED888ED8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Gruppe 12 logSync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70461-62E7-4A41-B936-229B45CE77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/>
              <a:t>Carlos Tejera &amp; Alexander Oxley</a:t>
            </a:r>
          </a:p>
        </p:txBody>
      </p:sp>
    </p:spTree>
    <p:extLst>
      <p:ext uri="{BB962C8B-B14F-4D97-AF65-F5344CB8AC3E}">
        <p14:creationId xmlns:p14="http://schemas.microsoft.com/office/powerpoint/2010/main" val="99683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BECCB-E167-B543-841F-D85225EE2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Unsere Aufgabe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559DC-69A3-6A45-8D1F-7C6802B9F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H" dirty="0"/>
              <a:t>2 Datenbanken vergleichen</a:t>
            </a:r>
          </a:p>
          <a:p>
            <a:r>
              <a:rPr lang="en-CH" dirty="0"/>
              <a:t>Zu den beiden Datenbanken gehören 2 Filtern in Form von Whitelists</a:t>
            </a:r>
          </a:p>
          <a:p>
            <a:r>
              <a:rPr lang="en-CH" dirty="0"/>
              <a:t>Anhand von den Whitelists diese beiden Datenbanken aktualisieren</a:t>
            </a:r>
          </a:p>
          <a:p>
            <a:r>
              <a:rPr lang="en-CH" dirty="0"/>
              <a:t>Diese Methoden den anderen Gruppen bereitstellen, damit sie sie in ihren Applikationen benutzen können</a:t>
            </a:r>
          </a:p>
        </p:txBody>
      </p:sp>
    </p:spTree>
    <p:extLst>
      <p:ext uri="{BB962C8B-B14F-4D97-AF65-F5344CB8AC3E}">
        <p14:creationId xmlns:p14="http://schemas.microsoft.com/office/powerpoint/2010/main" val="2471180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D8FC8-86C0-BD46-95EC-88736BFEC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Method stub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309B92-C997-634F-8888-35BB452AA3FA}"/>
              </a:ext>
            </a:extLst>
          </p:cNvPr>
          <p:cNvSpPr txBox="1">
            <a:spLocks/>
          </p:cNvSpPr>
          <p:nvPr/>
        </p:nvSpPr>
        <p:spPr>
          <a:xfrm>
            <a:off x="766763" y="2865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def </a:t>
            </a:r>
            <a:r>
              <a:rPr lang="en-GB" dirty="0" err="1"/>
              <a:t>syncDB</a:t>
            </a:r>
            <a:r>
              <a:rPr lang="en-GB" dirty="0"/>
              <a:t> (db1, db2, filter1, filter2): </a:t>
            </a:r>
          </a:p>
          <a:p>
            <a:r>
              <a:rPr lang="en-GB" dirty="0"/>
              <a:t>	return db1, db2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200496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DACED-04EB-0044-BBB7-8A5775B2B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Datagramm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A819A73-3132-964E-9433-045164C163BE}"/>
              </a:ext>
            </a:extLst>
          </p:cNvPr>
          <p:cNvSpPr/>
          <p:nvPr/>
        </p:nvSpPr>
        <p:spPr>
          <a:xfrm>
            <a:off x="5255160" y="2760132"/>
            <a:ext cx="2286000" cy="10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FBEAA1C-B339-C644-A952-BD55CB8577F5}"/>
              </a:ext>
            </a:extLst>
          </p:cNvPr>
          <p:cNvSpPr/>
          <p:nvPr/>
        </p:nvSpPr>
        <p:spPr>
          <a:xfrm>
            <a:off x="3434210" y="2938674"/>
            <a:ext cx="1022377" cy="64104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2BEC574-2168-2245-A92E-D0AAC3B967A7}"/>
              </a:ext>
            </a:extLst>
          </p:cNvPr>
          <p:cNvSpPr/>
          <p:nvPr/>
        </p:nvSpPr>
        <p:spPr>
          <a:xfrm>
            <a:off x="314034" y="2760132"/>
            <a:ext cx="2286000" cy="10160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B8E2138-52AA-8B46-B3D9-F76BB08DE48F}"/>
              </a:ext>
            </a:extLst>
          </p:cNvPr>
          <p:cNvSpPr/>
          <p:nvPr/>
        </p:nvSpPr>
        <p:spPr>
          <a:xfrm>
            <a:off x="8456110" y="1220614"/>
            <a:ext cx="2611693" cy="6698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F6565F4-6EE9-484D-A15E-185044291D8F}"/>
              </a:ext>
            </a:extLst>
          </p:cNvPr>
          <p:cNvSpPr/>
          <p:nvPr/>
        </p:nvSpPr>
        <p:spPr>
          <a:xfrm>
            <a:off x="8497235" y="2414521"/>
            <a:ext cx="2611693" cy="6698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E85D7C9-07EC-3246-813B-D152FEF2F7F6}"/>
              </a:ext>
            </a:extLst>
          </p:cNvPr>
          <p:cNvSpPr/>
          <p:nvPr/>
        </p:nvSpPr>
        <p:spPr>
          <a:xfrm>
            <a:off x="8456110" y="3551464"/>
            <a:ext cx="2611693" cy="6698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A45411B-6BDF-3644-86D0-1262237532BC}"/>
              </a:ext>
            </a:extLst>
          </p:cNvPr>
          <p:cNvSpPr/>
          <p:nvPr/>
        </p:nvSpPr>
        <p:spPr>
          <a:xfrm>
            <a:off x="8456110" y="4653778"/>
            <a:ext cx="2611693" cy="6698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821222-F37D-EA4F-AB31-E9718413BEF4}"/>
              </a:ext>
            </a:extLst>
          </p:cNvPr>
          <p:cNvSpPr txBox="1"/>
          <p:nvPr/>
        </p:nvSpPr>
        <p:spPr>
          <a:xfrm>
            <a:off x="5378133" y="2938674"/>
            <a:ext cx="2556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logSync (G12)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7109E9-16C5-984C-B69F-354C5B261FCF}"/>
              </a:ext>
            </a:extLst>
          </p:cNvPr>
          <p:cNvSpPr txBox="1"/>
          <p:nvPr/>
        </p:nvSpPr>
        <p:spPr>
          <a:xfrm>
            <a:off x="3428864" y="2962353"/>
            <a:ext cx="1150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feedCTRL</a:t>
            </a:r>
          </a:p>
          <a:p>
            <a:r>
              <a:rPr lang="en-CH" dirty="0"/>
              <a:t>(G14)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558260-A47C-1547-B6C0-3007B1A0FC78}"/>
              </a:ext>
            </a:extLst>
          </p:cNvPr>
          <p:cNvSpPr txBox="1"/>
          <p:nvPr/>
        </p:nvSpPr>
        <p:spPr>
          <a:xfrm>
            <a:off x="422012" y="302819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logStore (G7)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95FF20-9BDC-784B-8F19-12DA8FD7A8D4}"/>
              </a:ext>
            </a:extLst>
          </p:cNvPr>
          <p:cNvSpPr txBox="1"/>
          <p:nvPr/>
        </p:nvSpPr>
        <p:spPr>
          <a:xfrm>
            <a:off x="8396844" y="513733"/>
            <a:ext cx="2956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400" dirty="0"/>
              <a:t>Applications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9859C7-3799-F24E-A055-5E62B10097FA}"/>
              </a:ext>
            </a:extLst>
          </p:cNvPr>
          <p:cNvSpPr txBox="1"/>
          <p:nvPr/>
        </p:nvSpPr>
        <p:spPr>
          <a:xfrm>
            <a:off x="8728364" y="1353787"/>
            <a:ext cx="2078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soundLink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B5EE54-26A6-E84C-9A62-BF3F64493D00}"/>
              </a:ext>
            </a:extLst>
          </p:cNvPr>
          <p:cNvSpPr txBox="1"/>
          <p:nvPr/>
        </p:nvSpPr>
        <p:spPr>
          <a:xfrm>
            <a:off x="8728364" y="2575466"/>
            <a:ext cx="2078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loraLink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A820C3-A031-A44C-A9AC-D149DA1C1506}"/>
              </a:ext>
            </a:extLst>
          </p:cNvPr>
          <p:cNvSpPr txBox="1"/>
          <p:nvPr/>
        </p:nvSpPr>
        <p:spPr>
          <a:xfrm>
            <a:off x="8602240" y="3700608"/>
            <a:ext cx="2078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longFi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F6A05C-964A-2F46-9FF2-E415B2BC9977}"/>
              </a:ext>
            </a:extLst>
          </p:cNvPr>
          <p:cNvSpPr txBox="1"/>
          <p:nvPr/>
        </p:nvSpPr>
        <p:spPr>
          <a:xfrm>
            <a:off x="8614116" y="4782857"/>
            <a:ext cx="2078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qrLink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7C188AF-64B4-534F-B85E-46713D4917C4}"/>
              </a:ext>
            </a:extLst>
          </p:cNvPr>
          <p:cNvCxnSpPr/>
          <p:nvPr/>
        </p:nvCxnSpPr>
        <p:spPr>
          <a:xfrm>
            <a:off x="2745254" y="3285519"/>
            <a:ext cx="5437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8CBCCE-4532-6E43-A52B-6489D222953A}"/>
              </a:ext>
            </a:extLst>
          </p:cNvPr>
          <p:cNvCxnSpPr/>
          <p:nvPr/>
        </p:nvCxnSpPr>
        <p:spPr>
          <a:xfrm>
            <a:off x="4645492" y="3271231"/>
            <a:ext cx="5437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A32C62E-F7EA-8041-BD20-9B0A8FB16092}"/>
              </a:ext>
            </a:extLst>
          </p:cNvPr>
          <p:cNvCxnSpPr/>
          <p:nvPr/>
        </p:nvCxnSpPr>
        <p:spPr>
          <a:xfrm>
            <a:off x="7845892" y="1628168"/>
            <a:ext cx="5437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BDC2FEE-B2D5-2F47-A872-679A4F07D057}"/>
              </a:ext>
            </a:extLst>
          </p:cNvPr>
          <p:cNvCxnSpPr/>
          <p:nvPr/>
        </p:nvCxnSpPr>
        <p:spPr>
          <a:xfrm>
            <a:off x="7845892" y="2799743"/>
            <a:ext cx="5437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E322117-9D7B-624E-8187-252AD0727EB1}"/>
              </a:ext>
            </a:extLst>
          </p:cNvPr>
          <p:cNvCxnSpPr/>
          <p:nvPr/>
        </p:nvCxnSpPr>
        <p:spPr>
          <a:xfrm>
            <a:off x="7803029" y="3914168"/>
            <a:ext cx="5437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55588B5-7BB5-DE4E-983D-FC06F869A7D0}"/>
              </a:ext>
            </a:extLst>
          </p:cNvPr>
          <p:cNvCxnSpPr/>
          <p:nvPr/>
        </p:nvCxnSpPr>
        <p:spPr>
          <a:xfrm>
            <a:off x="7788742" y="5042881"/>
            <a:ext cx="5437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9B5FDB0-5F36-A54E-8ACE-16CB1BC54C73}"/>
              </a:ext>
            </a:extLst>
          </p:cNvPr>
          <p:cNvSpPr txBox="1"/>
          <p:nvPr/>
        </p:nvSpPr>
        <p:spPr>
          <a:xfrm>
            <a:off x="422012" y="4084227"/>
            <a:ext cx="217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Databases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7EF8-D9C6-D443-A3EC-440F9F0A5850}"/>
              </a:ext>
            </a:extLst>
          </p:cNvPr>
          <p:cNvSpPr txBox="1"/>
          <p:nvPr/>
        </p:nvSpPr>
        <p:spPr>
          <a:xfrm>
            <a:off x="3350949" y="4027077"/>
            <a:ext cx="217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Whitelists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0F366D-C54F-E54B-A1E7-080280DD144D}"/>
              </a:ext>
            </a:extLst>
          </p:cNvPr>
          <p:cNvSpPr txBox="1"/>
          <p:nvPr/>
        </p:nvSpPr>
        <p:spPr>
          <a:xfrm>
            <a:off x="5309149" y="4084227"/>
            <a:ext cx="2178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Methoden zum synchronisieren</a:t>
            </a:r>
          </a:p>
        </p:txBody>
      </p:sp>
    </p:spTree>
    <p:extLst>
      <p:ext uri="{BB962C8B-B14F-4D97-AF65-F5344CB8AC3E}">
        <p14:creationId xmlns:p14="http://schemas.microsoft.com/office/powerpoint/2010/main" val="1769899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E7C52-EBE2-4AFB-ACDC-234F77B0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Nächste</a:t>
            </a:r>
            <a:r>
              <a:rPr lang="en-US" dirty="0"/>
              <a:t> </a:t>
            </a:r>
            <a:r>
              <a:rPr lang="en-US" dirty="0" err="1"/>
              <a:t>Schritte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2E78D5-D113-4523-B264-4B2DD2E03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Synchronisierung von 2 </a:t>
            </a:r>
            <a:r>
              <a:rPr lang="de-CH" dirty="0" err="1"/>
              <a:t>Testdatabases</a:t>
            </a:r>
            <a:r>
              <a:rPr lang="de-CH" dirty="0"/>
              <a:t> ohne </a:t>
            </a:r>
            <a:r>
              <a:rPr lang="de-CH" dirty="0" err="1"/>
              <a:t>filter</a:t>
            </a:r>
            <a:r>
              <a:rPr lang="de-CH" dirty="0"/>
              <a:t> implementieren</a:t>
            </a:r>
          </a:p>
          <a:p>
            <a:r>
              <a:rPr lang="de-CH" dirty="0"/>
              <a:t>Mit Gruppe 7 </a:t>
            </a:r>
            <a:r>
              <a:rPr lang="de-CH" dirty="0" err="1"/>
              <a:t>logStore</a:t>
            </a:r>
            <a:r>
              <a:rPr lang="de-CH" dirty="0"/>
              <a:t> und 14 </a:t>
            </a:r>
            <a:r>
              <a:rPr lang="de-CH" dirty="0" err="1"/>
              <a:t>feedCtrl</a:t>
            </a:r>
            <a:r>
              <a:rPr lang="de-CH" dirty="0"/>
              <a:t> in Kontakt bleiben</a:t>
            </a:r>
          </a:p>
        </p:txBody>
      </p:sp>
    </p:spTree>
    <p:extLst>
      <p:ext uri="{BB962C8B-B14F-4D97-AF65-F5344CB8AC3E}">
        <p14:creationId xmlns:p14="http://schemas.microsoft.com/office/powerpoint/2010/main" val="3684480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107</Words>
  <Application>Microsoft Macintosh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Gruppe 12 logSync</vt:lpstr>
      <vt:lpstr>Unsere Aufgabe</vt:lpstr>
      <vt:lpstr>Method stub</vt:lpstr>
      <vt:lpstr>Datagramm</vt:lpstr>
      <vt:lpstr>Nächste Schritte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Gruppe 12 logSync</dc:title>
  <dc:creator>Alexander Oxley</dc:creator>
  <cp:lastModifiedBy>Alexander Oxley</cp:lastModifiedBy>
  <cp:revision>2</cp:revision>
  <dcterms:created xsi:type="dcterms:W3CDTF">2020-04-15T10:58:29Z</dcterms:created>
  <dcterms:modified xsi:type="dcterms:W3CDTF">2020-04-15T11:42:07Z</dcterms:modified>
</cp:coreProperties>
</file>