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64" r:id="rId7"/>
    <p:sldId id="27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</a:t>
            </a:r>
            <a:r>
              <a:rPr lang="en-US" dirty="0" err="1"/>
              <a:t>Aktualisiert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2B8B1A1-64C1-4C8B-99C5-776FDB48F292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E6252737-5CA7-4269-B519-5AFBACD50812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BE328A8-2D78-45DC-9C5C-ED1E8D243BFD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8FD33B42-B72C-40AA-8AB1-51E64FD3A426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E7292-55A3-404C-86E0-0C142778F5A6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7DB75-E121-43C3-A4A9-BBF068102708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CE5F7-B520-4DB4-9C8D-09474FEE033D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07BDA0-35C7-41E2-B807-B307EA9437E0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19F12-8295-4567-8A64-08AC5209066A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66513A-EAA9-4BAF-8745-07EC058DA040}"/>
              </a:ext>
            </a:extLst>
          </p:cNvPr>
          <p:cNvSpPr/>
          <p:nvPr/>
        </p:nvSpPr>
        <p:spPr>
          <a:xfrm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8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970F4C-83A7-458F-B4AA-2F8C0C56F434}"/>
              </a:ext>
            </a:extLst>
          </p:cNvPr>
          <p:cNvSpPr/>
          <p:nvPr/>
        </p:nvSpPr>
        <p:spPr>
          <a:xfrm rot="10800000">
            <a:off x="5922200" y="4142506"/>
            <a:ext cx="1508166" cy="66798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3C95-701D-4647-BD40-F0D8CA758E53}"/>
              </a:ext>
            </a:extLst>
          </p:cNvPr>
          <p:cNvSpPr txBox="1"/>
          <p:nvPr/>
        </p:nvSpPr>
        <p:spPr>
          <a:xfrm>
            <a:off x="7424052" y="2557703"/>
            <a:ext cx="22384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00" dirty="0">
                <a:solidFill>
                  <a:schemeClr val="accent6"/>
                </a:solidFill>
              </a:rPr>
              <a:t>{</a:t>
            </a:r>
            <a:endParaRPr lang="en-DE" sz="202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6E5F4-331D-429F-8FE4-1709133A4697}"/>
              </a:ext>
            </a:extLst>
          </p:cNvPr>
          <p:cNvSpPr txBox="1"/>
          <p:nvPr/>
        </p:nvSpPr>
        <p:spPr>
          <a:xfrm>
            <a:off x="448543" y="4051551"/>
            <a:ext cx="5633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“Axis of BACnet”</a:t>
            </a:r>
            <a:endParaRPr lang="en-DE" sz="5000" i="1" dirty="0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BD4F29AB-0B63-40EB-B6AE-854FC44C7DFF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FBFD2621-4A2D-41F8-9C6E-231B0CE78B7C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A38AAD23-9530-4AC4-A640-D0F1BB6C5C89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1F608D64-9661-4D49-95C7-9E8CFCB0AA08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9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Auftrag</a:t>
            </a:r>
            <a:r>
              <a:rPr lang="en-US" dirty="0"/>
              <a:t> ― Integration</a:t>
            </a:r>
            <a:endParaRPr lang="en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8ABF3-518E-4F51-955E-232D53673D6C}"/>
              </a:ext>
            </a:extLst>
          </p:cNvPr>
          <p:cNvSpPr/>
          <p:nvPr/>
        </p:nvSpPr>
        <p:spPr>
          <a:xfrm>
            <a:off x="8384721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97D-0E06-4DD6-9591-667FFFD10D4D}"/>
              </a:ext>
            </a:extLst>
          </p:cNvPr>
          <p:cNvSpPr/>
          <p:nvPr/>
        </p:nvSpPr>
        <p:spPr>
          <a:xfrm>
            <a:off x="8384721" y="4972793"/>
            <a:ext cx="3135086" cy="697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27C3E2-C088-4C6C-B1D1-1EFABF828FF2}"/>
              </a:ext>
            </a:extLst>
          </p:cNvPr>
          <p:cNvSpPr/>
          <p:nvPr/>
        </p:nvSpPr>
        <p:spPr>
          <a:xfrm>
            <a:off x="8384721" y="3270192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CCDB8-5E6A-42B0-9D14-D5CFD34B932E}"/>
              </a:ext>
            </a:extLst>
          </p:cNvPr>
          <p:cNvSpPr/>
          <p:nvPr/>
        </p:nvSpPr>
        <p:spPr>
          <a:xfrm>
            <a:off x="8384721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302-05F9-44A6-AD59-03CC174C2E06}"/>
              </a:ext>
            </a:extLst>
          </p:cNvPr>
          <p:cNvSpPr/>
          <p:nvPr/>
        </p:nvSpPr>
        <p:spPr>
          <a:xfrm>
            <a:off x="9072250" y="4147977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60B8B-FE48-45ED-B9DA-550C898B6CE3}"/>
              </a:ext>
            </a:extLst>
          </p:cNvPr>
          <p:cNvCxnSpPr>
            <a:cxnSpLocks/>
          </p:cNvCxnSpPr>
          <p:nvPr/>
        </p:nvCxnSpPr>
        <p:spPr>
          <a:xfrm>
            <a:off x="6543302" y="3194464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FD636E8-E55D-4CC9-8FFB-19B64F79CF7A}"/>
              </a:ext>
            </a:extLst>
          </p:cNvPr>
          <p:cNvSpPr/>
          <p:nvPr/>
        </p:nvSpPr>
        <p:spPr>
          <a:xfrm>
            <a:off x="8585490" y="5482416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A351EFC-A4B6-4D36-BDF2-F18EF7C6137E}"/>
              </a:ext>
            </a:extLst>
          </p:cNvPr>
          <p:cNvSpPr/>
          <p:nvPr/>
        </p:nvSpPr>
        <p:spPr>
          <a:xfrm>
            <a:off x="8585486" y="461356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1AFBC22-F3A8-45F6-A7FC-5CCCE6613EAC}"/>
              </a:ext>
            </a:extLst>
          </p:cNvPr>
          <p:cNvSpPr/>
          <p:nvPr/>
        </p:nvSpPr>
        <p:spPr>
          <a:xfrm>
            <a:off x="9160078" y="4415637"/>
            <a:ext cx="119993" cy="69767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E435AA86-3A1D-43FE-9DB4-CBA39B37451F}"/>
              </a:ext>
            </a:extLst>
          </p:cNvPr>
          <p:cNvSpPr/>
          <p:nvPr/>
        </p:nvSpPr>
        <p:spPr>
          <a:xfrm>
            <a:off x="9160078" y="3984167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4CBF4F-CD27-4953-A004-5B068A991545}"/>
              </a:ext>
            </a:extLst>
          </p:cNvPr>
          <p:cNvSpPr txBox="1"/>
          <p:nvPr/>
        </p:nvSpPr>
        <p:spPr>
          <a:xfrm>
            <a:off x="2977613" y="2918967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EventCreationTool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C31F4E-5208-48CA-B76F-570B7009F9B5}"/>
              </a:ext>
            </a:extLst>
          </p:cNvPr>
          <p:cNvCxnSpPr>
            <a:cxnSpLocks/>
          </p:cNvCxnSpPr>
          <p:nvPr/>
        </p:nvCxnSpPr>
        <p:spPr>
          <a:xfrm>
            <a:off x="6543302" y="5746211"/>
            <a:ext cx="17286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C4DC32-E98C-4DEE-B248-FF2C8A217094}"/>
              </a:ext>
            </a:extLst>
          </p:cNvPr>
          <p:cNvSpPr txBox="1"/>
          <p:nvPr/>
        </p:nvSpPr>
        <p:spPr>
          <a:xfrm>
            <a:off x="3950033" y="5469212"/>
            <a:ext cx="361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6"/>
                </a:solidFill>
              </a:rPr>
              <a:t>Reguläre</a:t>
            </a:r>
            <a:r>
              <a:rPr lang="en-US" sz="3000" b="1" dirty="0">
                <a:solidFill>
                  <a:schemeClr val="accent6"/>
                </a:solidFill>
              </a:rPr>
              <a:t> API</a:t>
            </a:r>
            <a:endParaRPr lang="en-DE" sz="3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API (an </a:t>
            </a:r>
            <a:r>
              <a:rPr lang="en-US" dirty="0" err="1"/>
              <a:t>Transportgruppen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database_status</a:t>
            </a:r>
            <a:r>
              <a:rPr lang="en-US" sz="2000" dirty="0"/>
              <a:t> = </a:t>
            </a:r>
            <a:r>
              <a:rPr lang="en-US" sz="2000" dirty="0" err="1"/>
              <a:t>lm.get_database_status</a:t>
            </a:r>
            <a:r>
              <a:rPr lang="en-US" sz="2000" dirty="0"/>
              <a:t>()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lm.export_logs</a:t>
            </a:r>
            <a:r>
              <a:rPr lang="en-US" sz="2000" dirty="0"/>
              <a:t>(</a:t>
            </a:r>
            <a:r>
              <a:rPr lang="en-US" sz="2000" dirty="0" err="1"/>
              <a:t>save_path</a:t>
            </a:r>
            <a:r>
              <a:rPr lang="en-US" sz="2000" dirty="0"/>
              <a:t>, </a:t>
            </a:r>
            <a:r>
              <a:rPr lang="en-US" sz="2000" dirty="0" err="1"/>
              <a:t>current_status</a:t>
            </a:r>
            <a:r>
              <a:rPr lang="en-US" sz="2000" dirty="0"/>
              <a:t>)             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.</a:t>
            </a:r>
            <a:r>
              <a:rPr lang="en-US" sz="2000" dirty="0" err="1">
                <a:sym typeface="Wingdings" panose="05000000000000000000" pitchFamily="2" charset="2"/>
              </a:rPr>
              <a:t>pcap</a:t>
            </a:r>
            <a:r>
              <a:rPr lang="en-US" sz="2000" dirty="0">
                <a:sym typeface="Wingdings" panose="05000000000000000000" pitchFamily="2" charset="2"/>
              </a:rPr>
              <a:t> files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lm.import_logs</a:t>
            </a:r>
            <a:r>
              <a:rPr lang="en-US" sz="2000" dirty="0"/>
              <a:t>(</a:t>
            </a:r>
            <a:r>
              <a:rPr lang="en-US" sz="2000" dirty="0" err="1"/>
              <a:t>path_to_pcap_files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20" name="Picture 1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4E70226-1959-45C9-B850-D7C61CB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1" y="5625683"/>
            <a:ext cx="1522256" cy="1171205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481CE635-BF54-43D4-8C42-98245DB4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66" y="5579661"/>
            <a:ext cx="1258317" cy="1258317"/>
          </a:xfrm>
          <a:prstGeom prst="rect">
            <a:avLst/>
          </a:prstGeom>
        </p:spPr>
      </p:pic>
      <p:pic>
        <p:nvPicPr>
          <p:cNvPr id="24" name="Picture 2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A403CFE3-1D07-440F-A000-00E70A87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92" y="5631241"/>
            <a:ext cx="1121307" cy="1158974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0A27D837-8749-4CB1-99E1-EBD5B4279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0908" y="5513098"/>
            <a:ext cx="1091146" cy="1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Tool (an </a:t>
            </a:r>
            <a:r>
              <a:rPr lang="en-US" dirty="0" err="1"/>
              <a:t>Applikationsgruppen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38659-839A-4E6A-A372-411445A7F618}"/>
              </a:ext>
            </a:extLst>
          </p:cNvPr>
          <p:cNvSpPr/>
          <p:nvPr/>
        </p:nvSpPr>
        <p:spPr>
          <a:xfrm>
            <a:off x="810000" y="2320639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pip install .</a:t>
            </a:r>
            <a:endParaRPr lang="en-DE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CA1383-B09E-4F1C-8EA7-03D73CEAF73F}"/>
              </a:ext>
            </a:extLst>
          </p:cNvPr>
          <p:cNvSpPr/>
          <p:nvPr/>
        </p:nvSpPr>
        <p:spPr>
          <a:xfrm>
            <a:off x="810000" y="2884721"/>
            <a:ext cx="10571998" cy="87782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import </a:t>
            </a:r>
            <a:r>
              <a:rPr lang="en-US" sz="2000" dirty="0" err="1"/>
              <a:t>LogMerge</a:t>
            </a:r>
            <a:endParaRPr lang="en-US" sz="2000" dirty="0"/>
          </a:p>
          <a:p>
            <a:r>
              <a:rPr lang="en-US" sz="2000" dirty="0" err="1"/>
              <a:t>lm</a:t>
            </a:r>
            <a:r>
              <a:rPr lang="en-US" sz="2000" dirty="0"/>
              <a:t> = </a:t>
            </a:r>
            <a:r>
              <a:rPr lang="en-US" sz="2000" dirty="0" err="1"/>
              <a:t>LogMerge.LogMerge</a:t>
            </a:r>
            <a:r>
              <a:rPr lang="en-US" sz="20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FD72D-B8EF-4AB6-939F-E54F5E5EC445}"/>
              </a:ext>
            </a:extLst>
          </p:cNvPr>
          <p:cNvSpPr/>
          <p:nvPr/>
        </p:nvSpPr>
        <p:spPr>
          <a:xfrm>
            <a:off x="810000" y="3889224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database_status</a:t>
            </a:r>
            <a:r>
              <a:rPr lang="en-US" sz="2000" dirty="0"/>
              <a:t> = </a:t>
            </a:r>
            <a:r>
              <a:rPr lang="en-US" sz="2000" dirty="0" err="1"/>
              <a:t>lm.get_database_status</a:t>
            </a:r>
            <a:r>
              <a:rPr lang="en-US" sz="2000" dirty="0"/>
              <a:t>()</a:t>
            </a:r>
            <a:endParaRPr lang="en-DE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91A79-D896-4CD0-8386-354C432A5BC2}"/>
              </a:ext>
            </a:extLst>
          </p:cNvPr>
          <p:cNvSpPr/>
          <p:nvPr/>
        </p:nvSpPr>
        <p:spPr>
          <a:xfrm>
            <a:off x="810000" y="5022390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lm.export_logs</a:t>
            </a:r>
            <a:r>
              <a:rPr lang="en-US" sz="2000" dirty="0"/>
              <a:t>(</a:t>
            </a:r>
            <a:r>
              <a:rPr lang="en-US" sz="2000" dirty="0" err="1"/>
              <a:t>save_path</a:t>
            </a:r>
            <a:r>
              <a:rPr lang="en-US" sz="2000" dirty="0"/>
              <a:t>, </a:t>
            </a:r>
            <a:r>
              <a:rPr lang="en-US" sz="2000" dirty="0" err="1"/>
              <a:t>current_status</a:t>
            </a:r>
            <a:r>
              <a:rPr lang="en-US" sz="2000" dirty="0"/>
              <a:t>)             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.</a:t>
            </a:r>
            <a:r>
              <a:rPr lang="en-US" sz="2000" dirty="0" err="1">
                <a:sym typeface="Wingdings" panose="05000000000000000000" pitchFamily="2" charset="2"/>
              </a:rPr>
              <a:t>pcap</a:t>
            </a:r>
            <a:r>
              <a:rPr lang="en-US" sz="2000" dirty="0">
                <a:sym typeface="Wingdings" panose="05000000000000000000" pitchFamily="2" charset="2"/>
              </a:rPr>
              <a:t> files</a:t>
            </a:r>
            <a:endParaRPr lang="en-DE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BD25EC-CF8B-4ACE-8012-C3F6C097F159}"/>
              </a:ext>
            </a:extLst>
          </p:cNvPr>
          <p:cNvSpPr/>
          <p:nvPr/>
        </p:nvSpPr>
        <p:spPr>
          <a:xfrm>
            <a:off x="810000" y="4455807"/>
            <a:ext cx="10571998" cy="437403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lm.import_logs</a:t>
            </a:r>
            <a:r>
              <a:rPr lang="en-US" sz="2000" dirty="0"/>
              <a:t>(</a:t>
            </a:r>
            <a:r>
              <a:rPr lang="en-US" sz="2000" dirty="0" err="1"/>
              <a:t>path_to_pcap_files</a:t>
            </a:r>
            <a:r>
              <a:rPr lang="en-US" sz="2000" dirty="0"/>
              <a:t>)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9B4C-6E2D-42AC-BECB-0F2209D1D833}"/>
              </a:ext>
            </a:extLst>
          </p:cNvPr>
          <p:cNvSpPr txBox="1"/>
          <p:nvPr/>
        </p:nvSpPr>
        <p:spPr>
          <a:xfrm>
            <a:off x="810000" y="5856814"/>
            <a:ext cx="1469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</a:rPr>
              <a:t>Intern:</a:t>
            </a:r>
            <a:endParaRPr lang="en-DE" sz="3000" b="1" dirty="0">
              <a:solidFill>
                <a:schemeClr val="accent6"/>
              </a:solidFill>
            </a:endParaRPr>
          </a:p>
        </p:txBody>
      </p:sp>
      <p:pic>
        <p:nvPicPr>
          <p:cNvPr id="20" name="Picture 1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4E70226-1959-45C9-B850-D7C61CB6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01" y="5625683"/>
            <a:ext cx="1522256" cy="1171205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481CE635-BF54-43D4-8C42-98245DB4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66" y="5579661"/>
            <a:ext cx="1258317" cy="1258317"/>
          </a:xfrm>
          <a:prstGeom prst="rect">
            <a:avLst/>
          </a:prstGeom>
        </p:spPr>
      </p:pic>
      <p:pic>
        <p:nvPicPr>
          <p:cNvPr id="24" name="Picture 2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A403CFE3-1D07-440F-A000-00E70A87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92" y="5631241"/>
            <a:ext cx="1121307" cy="1158974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0A27D837-8749-4CB1-99E1-EBD5B4279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0908" y="5513098"/>
            <a:ext cx="1091146" cy="1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 for your cooperation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Group 4 ― </a:t>
            </a:r>
            <a:r>
              <a:rPr lang="en-US" sz="2000" dirty="0" err="1"/>
              <a:t>logMerge</a:t>
            </a:r>
            <a:endParaRPr lang="en-US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Gruppe 4 - LogMerge</vt:lpstr>
      <vt:lpstr>Unser Auftrag</vt:lpstr>
      <vt:lpstr>Unser Auftrag ― Aktualisiert</vt:lpstr>
      <vt:lpstr>Unser Auftrag ― Integration</vt:lpstr>
      <vt:lpstr>Unser Auftrag ― Integration</vt:lpstr>
      <vt:lpstr>Unsere API (an Transportgruppen)</vt:lpstr>
      <vt:lpstr>Unser Tool (an Applikationsgruppen)</vt:lpstr>
      <vt:lpstr>Thanks for your cooperation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13</cp:revision>
  <dcterms:created xsi:type="dcterms:W3CDTF">2020-05-24T23:30:40Z</dcterms:created>
  <dcterms:modified xsi:type="dcterms:W3CDTF">2020-05-25T00:32:11Z</dcterms:modified>
</cp:coreProperties>
</file>