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1E62-4B24-46C4-97BE-D952B8A1F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Gruppe 4 - </a:t>
            </a:r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888B3-AF94-4218-BACD-C6D272ECA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Günes</a:t>
            </a:r>
            <a:r>
              <a:rPr lang="en-US" dirty="0"/>
              <a:t> Aydin, </a:t>
            </a:r>
            <a:r>
              <a:rPr lang="en-US" dirty="0" err="1"/>
              <a:t>Nikodem</a:t>
            </a:r>
            <a:r>
              <a:rPr lang="en-US" dirty="0"/>
              <a:t> </a:t>
            </a:r>
            <a:r>
              <a:rPr lang="en-US" dirty="0" err="1"/>
              <a:t>Kernbach</a:t>
            </a:r>
            <a:r>
              <a:rPr lang="en-US" dirty="0"/>
              <a:t> und Joey </a:t>
            </a:r>
            <a:r>
              <a:rPr lang="en-US" dirty="0" err="1"/>
              <a:t>Zgraggen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4971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Erinnerung</a:t>
            </a:r>
            <a:r>
              <a:rPr lang="en-US" dirty="0"/>
              <a:t>: Unser </a:t>
            </a:r>
            <a:r>
              <a:rPr lang="en-US" dirty="0" err="1"/>
              <a:t>Auftrag</a:t>
            </a:r>
            <a:endParaRPr lang="en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5170C5E-3B26-46F7-A33D-C8A2DAE5A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  <a:p>
            <a:r>
              <a:rPr lang="de-CH" dirty="0"/>
              <a:t>Schnittstelle Gruppe 13 / 7</a:t>
            </a:r>
          </a:p>
          <a:p>
            <a:r>
              <a:rPr lang="de-CH" dirty="0"/>
              <a:t>Import / Export</a:t>
            </a:r>
          </a:p>
          <a:p>
            <a:r>
              <a:rPr lang="de-CH" dirty="0"/>
              <a:t>PCAP : Eventliste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20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31E6A-2B28-4B23-AC30-63F9D273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läuft jetzt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F558E-2BDD-46BC-BA41-63FA3906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Schnittstellen Gruppe 7 </a:t>
            </a:r>
            <a:r>
              <a:rPr lang="de-CH" dirty="0" err="1"/>
              <a:t>logStore</a:t>
            </a:r>
            <a:endParaRPr lang="de-CH" dirty="0"/>
          </a:p>
          <a:p>
            <a:r>
              <a:rPr lang="de-CH" dirty="0"/>
              <a:t>Import / Export </a:t>
            </a:r>
          </a:p>
          <a:p>
            <a:r>
              <a:rPr lang="de-CH" dirty="0"/>
              <a:t>PCAP lesen / schreiben</a:t>
            </a:r>
          </a:p>
          <a:p>
            <a:r>
              <a:rPr lang="de-CH" dirty="0"/>
              <a:t>Signaturen (ED25519 / HMAC, noch weitere folgen..)</a:t>
            </a:r>
          </a:p>
        </p:txBody>
      </p:sp>
    </p:spTree>
    <p:extLst>
      <p:ext uri="{BB962C8B-B14F-4D97-AF65-F5344CB8AC3E}">
        <p14:creationId xmlns:p14="http://schemas.microsoft.com/office/powerpoint/2010/main" val="17507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4976D-6DD1-4E91-AC33-B1FAAF6C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uns noch fehlt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1E2FDC-88BA-4692-ACA3-470406A3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Integration Gruppe 14 </a:t>
            </a:r>
            <a:r>
              <a:rPr lang="de-CH" dirty="0" err="1"/>
              <a:t>feedCtrl</a:t>
            </a:r>
            <a:r>
              <a:rPr lang="de-CH" dirty="0"/>
              <a:t> -&gt; Filterfunktion</a:t>
            </a:r>
          </a:p>
          <a:p>
            <a:pPr lvl="1"/>
            <a:r>
              <a:rPr lang="de-CH" dirty="0"/>
              <a:t>(Momentan alles exportiert / importiert)</a:t>
            </a:r>
          </a:p>
        </p:txBody>
      </p:sp>
    </p:spTree>
    <p:extLst>
      <p:ext uri="{BB962C8B-B14F-4D97-AF65-F5344CB8AC3E}">
        <p14:creationId xmlns:p14="http://schemas.microsoft.com/office/powerpoint/2010/main" val="374424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37D72-575F-4E1A-A033-FCFC4B8A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Create Event Beispiel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1BEAECD-C2B6-48D2-B429-9245DA58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de-CH" dirty="0"/>
              <a:t>Vorzeigen </a:t>
            </a:r>
            <a:r>
              <a:rPr lang="de-CH" dirty="0">
                <a:solidFill>
                  <a:srgbClr val="FF0000"/>
                </a:solidFill>
              </a:rPr>
              <a:t>LIVE</a:t>
            </a:r>
          </a:p>
        </p:txBody>
      </p:sp>
    </p:spTree>
    <p:extLst>
      <p:ext uri="{BB962C8B-B14F-4D97-AF65-F5344CB8AC3E}">
        <p14:creationId xmlns:p14="http://schemas.microsoft.com/office/powerpoint/2010/main" val="190372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6F174-F937-4C29-A971-2E1DEC90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Eigenes </a:t>
            </a:r>
            <a:r>
              <a:rPr lang="de-CH" dirty="0">
                <a:solidFill>
                  <a:srgbClr val="FFFF00"/>
                </a:solidFill>
              </a:rPr>
              <a:t>TODO: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3239A5-894B-4A23-AF59-2ABB803B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Repository aufräumen</a:t>
            </a:r>
          </a:p>
          <a:p>
            <a:r>
              <a:rPr lang="de-CH" dirty="0"/>
              <a:t>Code strukturieren / Ordnung schaffen</a:t>
            </a:r>
          </a:p>
          <a:p>
            <a:r>
              <a:rPr lang="de-CH" dirty="0"/>
              <a:t>Integration Gruppe 14 </a:t>
            </a:r>
            <a:r>
              <a:rPr lang="de-CH" dirty="0" err="1"/>
              <a:t>FeedCtrl</a:t>
            </a:r>
            <a:endParaRPr lang="de-CH" dirty="0"/>
          </a:p>
          <a:p>
            <a:r>
              <a:rPr lang="de-CH" dirty="0"/>
              <a:t>Erneutes Meeting mit Gruppe 13 </a:t>
            </a:r>
            <a:r>
              <a:rPr lang="de-CH" dirty="0" err="1"/>
              <a:t>SneakerNet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2300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{D4907989-1315-4029-87DE-2AB4CB07279B}tf03457503</Template>
  <TotalTime>0</TotalTime>
  <Words>94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Gruppe 4 - LogMerge</vt:lpstr>
      <vt:lpstr>Zur Erinnerung: Unser Auftrag</vt:lpstr>
      <vt:lpstr>Was läuft jetzt</vt:lpstr>
      <vt:lpstr>Was uns noch fehlt</vt:lpstr>
      <vt:lpstr>Create Event Beispiel</vt:lpstr>
      <vt:lpstr>Eigenes TODO: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4 - LogMerge</dc:title>
  <dc:creator>Nikch</dc:creator>
  <cp:lastModifiedBy>Joey Zgraggen</cp:lastModifiedBy>
  <cp:revision>24</cp:revision>
  <dcterms:created xsi:type="dcterms:W3CDTF">2020-04-14T17:55:20Z</dcterms:created>
  <dcterms:modified xsi:type="dcterms:W3CDTF">2020-05-07T11:14:50Z</dcterms:modified>
</cp:coreProperties>
</file>