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7" r:id="rId4"/>
    <p:sldId id="268" r:id="rId5"/>
    <p:sldId id="269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1E62-4B24-46C4-97BE-D952B8A1F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Gruppe 4 - </a:t>
            </a:r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888B3-AF94-4218-BACD-C6D272ECA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Günes</a:t>
            </a:r>
            <a:r>
              <a:rPr lang="en-US" dirty="0"/>
              <a:t> Aydin, </a:t>
            </a:r>
            <a:r>
              <a:rPr lang="en-US" dirty="0" err="1"/>
              <a:t>Nikodem</a:t>
            </a:r>
            <a:r>
              <a:rPr lang="en-US" dirty="0"/>
              <a:t> </a:t>
            </a:r>
            <a:r>
              <a:rPr lang="en-US" dirty="0" err="1"/>
              <a:t>Kernbach</a:t>
            </a:r>
            <a:r>
              <a:rPr lang="en-US" dirty="0"/>
              <a:t> und Joey </a:t>
            </a:r>
            <a:r>
              <a:rPr lang="en-US" dirty="0" err="1"/>
              <a:t>Zgraggen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4971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Auftrag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12668-AA4B-49B9-AD27-D50F2B6B8ECA}"/>
              </a:ext>
            </a:extLst>
          </p:cNvPr>
          <p:cNvSpPr/>
          <p:nvPr/>
        </p:nvSpPr>
        <p:spPr>
          <a:xfrm>
            <a:off x="810000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3273630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4124696"/>
            <a:ext cx="3135086" cy="15457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D40D-1A65-4D28-AF74-BABF384B2B63}"/>
              </a:ext>
            </a:extLst>
          </p:cNvPr>
          <p:cNvSpPr/>
          <p:nvPr/>
        </p:nvSpPr>
        <p:spPr>
          <a:xfrm>
            <a:off x="1497529" y="5002481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E8160-CEAA-401A-9B99-8B76162E1874}"/>
              </a:ext>
            </a:extLst>
          </p:cNvPr>
          <p:cNvSpPr txBox="1"/>
          <p:nvPr/>
        </p:nvSpPr>
        <p:spPr>
          <a:xfrm>
            <a:off x="4079174" y="242256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- GUI –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/>
              <a:t>Chat etc.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D038A-ABC3-45ED-AAAF-E7C567782071}"/>
              </a:ext>
            </a:extLst>
          </p:cNvPr>
          <p:cNvSpPr txBox="1"/>
          <p:nvPr/>
        </p:nvSpPr>
        <p:spPr>
          <a:xfrm>
            <a:off x="4079174" y="343780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7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15D59-F6C3-41F9-A421-5F9F6EBD1667}"/>
              </a:ext>
            </a:extLst>
          </p:cNvPr>
          <p:cNvSpPr txBox="1"/>
          <p:nvPr/>
        </p:nvSpPr>
        <p:spPr>
          <a:xfrm>
            <a:off x="4079174" y="5878172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Senden</a:t>
            </a:r>
            <a:r>
              <a:rPr lang="en-US" dirty="0"/>
              <a:t> der .</a:t>
            </a:r>
            <a:r>
              <a:rPr lang="en-US" dirty="0" err="1"/>
              <a:t>pcap-Pakete</a:t>
            </a:r>
            <a:endParaRPr lang="en-US" dirty="0"/>
          </a:p>
          <a:p>
            <a:r>
              <a:rPr lang="en-US" dirty="0"/>
              <a:t>(Gruppen 1 und 13)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549679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782788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E7E9DC-C9A5-499B-96CC-A2093E44D278}"/>
              </a:ext>
            </a:extLst>
          </p:cNvPr>
          <p:cNvSpPr txBox="1"/>
          <p:nvPr/>
        </p:nvSpPr>
        <p:spPr>
          <a:xfrm>
            <a:off x="4079174" y="503157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14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88864-CDB5-4804-BC8E-90F6BCC4235C}"/>
              </a:ext>
            </a:extLst>
          </p:cNvPr>
          <p:cNvSpPr txBox="1"/>
          <p:nvPr/>
        </p:nvSpPr>
        <p:spPr>
          <a:xfrm>
            <a:off x="4079174" y="433202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Wir</a:t>
            </a:r>
            <a:endParaRPr lang="en-DE" dirty="0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64FF4F1-7ADC-4A4D-9957-008E067ABBEB}"/>
              </a:ext>
            </a:extLst>
          </p:cNvPr>
          <p:cNvSpPr/>
          <p:nvPr/>
        </p:nvSpPr>
        <p:spPr>
          <a:xfrm>
            <a:off x="3061854" y="527759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8065D02A-9C7D-402F-873F-8DE742D6A918}"/>
              </a:ext>
            </a:extLst>
          </p:cNvPr>
          <p:cNvSpPr/>
          <p:nvPr/>
        </p:nvSpPr>
        <p:spPr>
          <a:xfrm>
            <a:off x="3061854" y="484612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366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Auftrag</a:t>
            </a:r>
            <a:r>
              <a:rPr lang="en-US" dirty="0"/>
              <a:t> ― </a:t>
            </a:r>
            <a:r>
              <a:rPr lang="en-US" dirty="0" err="1"/>
              <a:t>Aktualisiert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12668-AA4B-49B9-AD27-D50F2B6B8ECA}"/>
              </a:ext>
            </a:extLst>
          </p:cNvPr>
          <p:cNvSpPr/>
          <p:nvPr/>
        </p:nvSpPr>
        <p:spPr>
          <a:xfrm>
            <a:off x="810000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3273630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4124696"/>
            <a:ext cx="3135086" cy="15457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D40D-1A65-4D28-AF74-BABF384B2B63}"/>
              </a:ext>
            </a:extLst>
          </p:cNvPr>
          <p:cNvSpPr/>
          <p:nvPr/>
        </p:nvSpPr>
        <p:spPr>
          <a:xfrm>
            <a:off x="1497529" y="5002481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549679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782788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64FF4F1-7ADC-4A4D-9957-008E067ABBEB}"/>
              </a:ext>
            </a:extLst>
          </p:cNvPr>
          <p:cNvSpPr/>
          <p:nvPr/>
        </p:nvSpPr>
        <p:spPr>
          <a:xfrm>
            <a:off x="3061854" y="527759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8065D02A-9C7D-402F-873F-8DE742D6A918}"/>
              </a:ext>
            </a:extLst>
          </p:cNvPr>
          <p:cNvSpPr/>
          <p:nvPr/>
        </p:nvSpPr>
        <p:spPr>
          <a:xfrm>
            <a:off x="3061854" y="484612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18ABF3-518E-4F51-955E-232D53673D6C}"/>
              </a:ext>
            </a:extLst>
          </p:cNvPr>
          <p:cNvSpPr/>
          <p:nvPr/>
        </p:nvSpPr>
        <p:spPr>
          <a:xfrm>
            <a:off x="8384721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EE97D-0E06-4DD6-9591-667FFFD10D4D}"/>
              </a:ext>
            </a:extLst>
          </p:cNvPr>
          <p:cNvSpPr/>
          <p:nvPr/>
        </p:nvSpPr>
        <p:spPr>
          <a:xfrm>
            <a:off x="8384721" y="4972793"/>
            <a:ext cx="3135086" cy="697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27C3E2-C088-4C6C-B1D1-1EFABF828FF2}"/>
              </a:ext>
            </a:extLst>
          </p:cNvPr>
          <p:cNvSpPr/>
          <p:nvPr/>
        </p:nvSpPr>
        <p:spPr>
          <a:xfrm>
            <a:off x="8384721" y="3270192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CCDB8-5E6A-42B0-9D14-D5CFD34B932E}"/>
              </a:ext>
            </a:extLst>
          </p:cNvPr>
          <p:cNvSpPr/>
          <p:nvPr/>
        </p:nvSpPr>
        <p:spPr>
          <a:xfrm>
            <a:off x="8384721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06302-05F9-44A6-AD59-03CC174C2E06}"/>
              </a:ext>
            </a:extLst>
          </p:cNvPr>
          <p:cNvSpPr/>
          <p:nvPr/>
        </p:nvSpPr>
        <p:spPr>
          <a:xfrm>
            <a:off x="9072250" y="4147977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E2B8B1A1-64C1-4C8B-99C5-776FDB48F292}"/>
              </a:ext>
            </a:extLst>
          </p:cNvPr>
          <p:cNvSpPr/>
          <p:nvPr/>
        </p:nvSpPr>
        <p:spPr>
          <a:xfrm>
            <a:off x="8585490" y="5482416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E6252737-5CA7-4269-B519-5AFBACD50812}"/>
              </a:ext>
            </a:extLst>
          </p:cNvPr>
          <p:cNvSpPr/>
          <p:nvPr/>
        </p:nvSpPr>
        <p:spPr>
          <a:xfrm>
            <a:off x="8585486" y="461356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3BE328A8-2D78-45DC-9C5C-ED1E8D243BFD}"/>
              </a:ext>
            </a:extLst>
          </p:cNvPr>
          <p:cNvSpPr/>
          <p:nvPr/>
        </p:nvSpPr>
        <p:spPr>
          <a:xfrm>
            <a:off x="9160078" y="4415637"/>
            <a:ext cx="119993" cy="69767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8FD33B42-B72C-40AA-8AB1-51E64FD3A426}"/>
              </a:ext>
            </a:extLst>
          </p:cNvPr>
          <p:cNvSpPr/>
          <p:nvPr/>
        </p:nvSpPr>
        <p:spPr>
          <a:xfrm>
            <a:off x="9160078" y="3984167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E7292-55A3-404C-86E0-0C142778F5A6}"/>
              </a:ext>
            </a:extLst>
          </p:cNvPr>
          <p:cNvSpPr txBox="1"/>
          <p:nvPr/>
        </p:nvSpPr>
        <p:spPr>
          <a:xfrm>
            <a:off x="4079174" y="242256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- GUI –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/>
              <a:t>Chat etc.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E7DB75-E121-43C3-A4A9-BBF068102708}"/>
              </a:ext>
            </a:extLst>
          </p:cNvPr>
          <p:cNvSpPr txBox="1"/>
          <p:nvPr/>
        </p:nvSpPr>
        <p:spPr>
          <a:xfrm>
            <a:off x="4079174" y="343780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7</a:t>
            </a:r>
            <a:endParaRPr lang="en-D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CE5F7-B520-4DB4-9C8D-09474FEE033D}"/>
              </a:ext>
            </a:extLst>
          </p:cNvPr>
          <p:cNvSpPr txBox="1"/>
          <p:nvPr/>
        </p:nvSpPr>
        <p:spPr>
          <a:xfrm>
            <a:off x="4079174" y="5878172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Senden</a:t>
            </a:r>
            <a:r>
              <a:rPr lang="en-US" dirty="0"/>
              <a:t> der .</a:t>
            </a:r>
            <a:r>
              <a:rPr lang="en-US" dirty="0" err="1"/>
              <a:t>pcap-Pakete</a:t>
            </a:r>
            <a:endParaRPr lang="en-US" dirty="0"/>
          </a:p>
          <a:p>
            <a:r>
              <a:rPr lang="en-US" dirty="0"/>
              <a:t>(Gruppen 1 und 13)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07BDA0-35C7-41E2-B807-B307EA9437E0}"/>
              </a:ext>
            </a:extLst>
          </p:cNvPr>
          <p:cNvSpPr txBox="1"/>
          <p:nvPr/>
        </p:nvSpPr>
        <p:spPr>
          <a:xfrm>
            <a:off x="4079174" y="503157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14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319F12-8295-4567-8A64-08AC5209066A}"/>
              </a:ext>
            </a:extLst>
          </p:cNvPr>
          <p:cNvSpPr txBox="1"/>
          <p:nvPr/>
        </p:nvSpPr>
        <p:spPr>
          <a:xfrm>
            <a:off x="4079174" y="433202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Wir</a:t>
            </a:r>
            <a:endParaRPr lang="en-DE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D66513A-EAA9-4BAF-8745-07EC058DA040}"/>
              </a:ext>
            </a:extLst>
          </p:cNvPr>
          <p:cNvSpPr/>
          <p:nvPr/>
        </p:nvSpPr>
        <p:spPr>
          <a:xfrm>
            <a:off x="5922200" y="4142506"/>
            <a:ext cx="1508166" cy="667987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489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Auftrag</a:t>
            </a:r>
            <a:r>
              <a:rPr lang="en-US" dirty="0"/>
              <a:t> ― Integration</a:t>
            </a:r>
            <a:endParaRPr lang="en-D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18ABF3-518E-4F51-955E-232D53673D6C}"/>
              </a:ext>
            </a:extLst>
          </p:cNvPr>
          <p:cNvSpPr/>
          <p:nvPr/>
        </p:nvSpPr>
        <p:spPr>
          <a:xfrm>
            <a:off x="8384721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EE97D-0E06-4DD6-9591-667FFFD10D4D}"/>
              </a:ext>
            </a:extLst>
          </p:cNvPr>
          <p:cNvSpPr/>
          <p:nvPr/>
        </p:nvSpPr>
        <p:spPr>
          <a:xfrm>
            <a:off x="8384721" y="4972793"/>
            <a:ext cx="3135086" cy="697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27C3E2-C088-4C6C-B1D1-1EFABF828FF2}"/>
              </a:ext>
            </a:extLst>
          </p:cNvPr>
          <p:cNvSpPr/>
          <p:nvPr/>
        </p:nvSpPr>
        <p:spPr>
          <a:xfrm>
            <a:off x="8384721" y="3270192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CCDB8-5E6A-42B0-9D14-D5CFD34B932E}"/>
              </a:ext>
            </a:extLst>
          </p:cNvPr>
          <p:cNvSpPr/>
          <p:nvPr/>
        </p:nvSpPr>
        <p:spPr>
          <a:xfrm>
            <a:off x="8384721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06302-05F9-44A6-AD59-03CC174C2E06}"/>
              </a:ext>
            </a:extLst>
          </p:cNvPr>
          <p:cNvSpPr/>
          <p:nvPr/>
        </p:nvSpPr>
        <p:spPr>
          <a:xfrm>
            <a:off x="9072250" y="4147977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970F4C-83A7-458F-B4AA-2F8C0C56F434}"/>
              </a:ext>
            </a:extLst>
          </p:cNvPr>
          <p:cNvSpPr/>
          <p:nvPr/>
        </p:nvSpPr>
        <p:spPr>
          <a:xfrm rot="10800000">
            <a:off x="5922200" y="4142506"/>
            <a:ext cx="1508166" cy="667987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3C95-701D-4647-BD40-F0D8CA758E53}"/>
              </a:ext>
            </a:extLst>
          </p:cNvPr>
          <p:cNvSpPr txBox="1"/>
          <p:nvPr/>
        </p:nvSpPr>
        <p:spPr>
          <a:xfrm>
            <a:off x="7424052" y="2557703"/>
            <a:ext cx="22384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00" dirty="0">
                <a:solidFill>
                  <a:schemeClr val="accent6"/>
                </a:solidFill>
              </a:rPr>
              <a:t>{</a:t>
            </a:r>
            <a:endParaRPr lang="en-DE" sz="20200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6E5F4-331D-429F-8FE4-1709133A4697}"/>
              </a:ext>
            </a:extLst>
          </p:cNvPr>
          <p:cNvSpPr txBox="1"/>
          <p:nvPr/>
        </p:nvSpPr>
        <p:spPr>
          <a:xfrm>
            <a:off x="448543" y="4051551"/>
            <a:ext cx="5633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i="1" dirty="0"/>
              <a:t>“Axis of BACnet”</a:t>
            </a:r>
            <a:endParaRPr lang="en-DE" sz="5000" i="1" dirty="0"/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BD4F29AB-0B63-40EB-B6AE-854FC44C7DFF}"/>
              </a:ext>
            </a:extLst>
          </p:cNvPr>
          <p:cNvSpPr/>
          <p:nvPr/>
        </p:nvSpPr>
        <p:spPr>
          <a:xfrm>
            <a:off x="8585490" y="5482416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FBFD2621-4A2D-41F8-9C6E-231B0CE78B7C}"/>
              </a:ext>
            </a:extLst>
          </p:cNvPr>
          <p:cNvSpPr/>
          <p:nvPr/>
        </p:nvSpPr>
        <p:spPr>
          <a:xfrm>
            <a:off x="8585486" y="461356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A38AAD23-9530-4AC4-A640-D0F1BB6C5C89}"/>
              </a:ext>
            </a:extLst>
          </p:cNvPr>
          <p:cNvSpPr/>
          <p:nvPr/>
        </p:nvSpPr>
        <p:spPr>
          <a:xfrm>
            <a:off x="9160078" y="4415637"/>
            <a:ext cx="119993" cy="69767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Arrow: Up-Down 47">
            <a:extLst>
              <a:ext uri="{FF2B5EF4-FFF2-40B4-BE49-F238E27FC236}">
                <a16:creationId xmlns:a16="http://schemas.microsoft.com/office/drawing/2014/main" id="{1F608D64-9661-4D49-95C7-9E8CFCB0AA08}"/>
              </a:ext>
            </a:extLst>
          </p:cNvPr>
          <p:cNvSpPr/>
          <p:nvPr/>
        </p:nvSpPr>
        <p:spPr>
          <a:xfrm>
            <a:off x="9160078" y="3984167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792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Auftrag</a:t>
            </a:r>
            <a:r>
              <a:rPr lang="en-US" dirty="0"/>
              <a:t> ― Integration</a:t>
            </a:r>
            <a:endParaRPr lang="en-D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18ABF3-518E-4F51-955E-232D53673D6C}"/>
              </a:ext>
            </a:extLst>
          </p:cNvPr>
          <p:cNvSpPr/>
          <p:nvPr/>
        </p:nvSpPr>
        <p:spPr>
          <a:xfrm>
            <a:off x="8384721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EE97D-0E06-4DD6-9591-667FFFD10D4D}"/>
              </a:ext>
            </a:extLst>
          </p:cNvPr>
          <p:cNvSpPr/>
          <p:nvPr/>
        </p:nvSpPr>
        <p:spPr>
          <a:xfrm>
            <a:off x="8384721" y="4972793"/>
            <a:ext cx="3135086" cy="697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27C3E2-C088-4C6C-B1D1-1EFABF828FF2}"/>
              </a:ext>
            </a:extLst>
          </p:cNvPr>
          <p:cNvSpPr/>
          <p:nvPr/>
        </p:nvSpPr>
        <p:spPr>
          <a:xfrm>
            <a:off x="8384721" y="3270192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CCDB8-5E6A-42B0-9D14-D5CFD34B932E}"/>
              </a:ext>
            </a:extLst>
          </p:cNvPr>
          <p:cNvSpPr/>
          <p:nvPr/>
        </p:nvSpPr>
        <p:spPr>
          <a:xfrm>
            <a:off x="8384721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06302-05F9-44A6-AD59-03CC174C2E06}"/>
              </a:ext>
            </a:extLst>
          </p:cNvPr>
          <p:cNvSpPr/>
          <p:nvPr/>
        </p:nvSpPr>
        <p:spPr>
          <a:xfrm>
            <a:off x="9072250" y="4147977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960B8B-FE48-45ED-B9DA-550C898B6CE3}"/>
              </a:ext>
            </a:extLst>
          </p:cNvPr>
          <p:cNvCxnSpPr>
            <a:cxnSpLocks/>
          </p:cNvCxnSpPr>
          <p:nvPr/>
        </p:nvCxnSpPr>
        <p:spPr>
          <a:xfrm>
            <a:off x="6543302" y="3194464"/>
            <a:ext cx="172860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5FD636E8-E55D-4CC9-8FFB-19B64F79CF7A}"/>
              </a:ext>
            </a:extLst>
          </p:cNvPr>
          <p:cNvSpPr/>
          <p:nvPr/>
        </p:nvSpPr>
        <p:spPr>
          <a:xfrm>
            <a:off x="8585490" y="5482416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FA351EFC-A4B6-4D36-BDF2-F18EF7C6137E}"/>
              </a:ext>
            </a:extLst>
          </p:cNvPr>
          <p:cNvSpPr/>
          <p:nvPr/>
        </p:nvSpPr>
        <p:spPr>
          <a:xfrm>
            <a:off x="8585486" y="461356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F1AFBC22-F3A8-45F6-A7FC-5CCCE6613EAC}"/>
              </a:ext>
            </a:extLst>
          </p:cNvPr>
          <p:cNvSpPr/>
          <p:nvPr/>
        </p:nvSpPr>
        <p:spPr>
          <a:xfrm>
            <a:off x="9160078" y="4415637"/>
            <a:ext cx="119993" cy="69767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E435AA86-3A1D-43FE-9DB4-CBA39B37451F}"/>
              </a:ext>
            </a:extLst>
          </p:cNvPr>
          <p:cNvSpPr/>
          <p:nvPr/>
        </p:nvSpPr>
        <p:spPr>
          <a:xfrm>
            <a:off x="9160078" y="3984167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4CBF4F-CD27-4953-A004-5B068A991545}"/>
              </a:ext>
            </a:extLst>
          </p:cNvPr>
          <p:cNvSpPr txBox="1"/>
          <p:nvPr/>
        </p:nvSpPr>
        <p:spPr>
          <a:xfrm>
            <a:off x="2977613" y="2918967"/>
            <a:ext cx="3619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6"/>
                </a:solidFill>
              </a:rPr>
              <a:t>EventCreationTool</a:t>
            </a:r>
            <a:endParaRPr lang="en-DE" sz="3000" b="1" dirty="0">
              <a:solidFill>
                <a:schemeClr val="accent6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C31F4E-5208-48CA-B76F-570B7009F9B5}"/>
              </a:ext>
            </a:extLst>
          </p:cNvPr>
          <p:cNvCxnSpPr>
            <a:cxnSpLocks/>
          </p:cNvCxnSpPr>
          <p:nvPr/>
        </p:nvCxnSpPr>
        <p:spPr>
          <a:xfrm>
            <a:off x="6543302" y="5746211"/>
            <a:ext cx="172860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C4DC32-E98C-4DEE-B248-FF2C8A217094}"/>
              </a:ext>
            </a:extLst>
          </p:cNvPr>
          <p:cNvSpPr txBox="1"/>
          <p:nvPr/>
        </p:nvSpPr>
        <p:spPr>
          <a:xfrm>
            <a:off x="3950033" y="5469212"/>
            <a:ext cx="3619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6"/>
                </a:solidFill>
              </a:rPr>
              <a:t>Reguläre</a:t>
            </a:r>
            <a:r>
              <a:rPr lang="en-US" sz="3000" b="1" dirty="0">
                <a:solidFill>
                  <a:schemeClr val="accent6"/>
                </a:solidFill>
              </a:rPr>
              <a:t> API</a:t>
            </a:r>
            <a:endParaRPr lang="en-DE" sz="3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7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Unsere</a:t>
            </a:r>
            <a:r>
              <a:rPr lang="en-US" dirty="0"/>
              <a:t> API (an </a:t>
            </a:r>
            <a:r>
              <a:rPr lang="en-US" dirty="0" err="1"/>
              <a:t>Transportgruppen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26E350-A2F7-4342-B0B2-04BD8BD223B9}"/>
              </a:ext>
            </a:extLst>
          </p:cNvPr>
          <p:cNvSpPr/>
          <p:nvPr/>
        </p:nvSpPr>
        <p:spPr>
          <a:xfrm>
            <a:off x="810000" y="2740231"/>
            <a:ext cx="10571998" cy="137753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dsf</a:t>
            </a:r>
            <a:endParaRPr lang="en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1633DA-3156-4FAD-BD8D-CFF2C361870A}"/>
              </a:ext>
            </a:extLst>
          </p:cNvPr>
          <p:cNvSpPr/>
          <p:nvPr/>
        </p:nvSpPr>
        <p:spPr>
          <a:xfrm>
            <a:off x="810000" y="4359233"/>
            <a:ext cx="10571998" cy="137753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507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Tool (an </a:t>
            </a:r>
            <a:r>
              <a:rPr lang="en-US" dirty="0" err="1"/>
              <a:t>Applikationsgruppen</a:t>
            </a:r>
            <a:r>
              <a:rPr lang="en-US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4214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F37D72-575F-4E1A-A033-FCFC4B8A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725271"/>
            <a:ext cx="10572000" cy="2189254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Thanks for your cooperation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1BEAECD-C2B6-48D2-B429-9245DA58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683230"/>
            <a:ext cx="10572000" cy="1881172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Group 4 ― </a:t>
            </a:r>
            <a:r>
              <a:rPr lang="en-US" sz="2000" dirty="0" err="1"/>
              <a:t>logMerge</a:t>
            </a:r>
            <a:endParaRPr lang="en-US" sz="20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3722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Gruppe 4 - LogMerge</vt:lpstr>
      <vt:lpstr>Unser Auftrag</vt:lpstr>
      <vt:lpstr>Unser Auftrag ― Aktualisiert</vt:lpstr>
      <vt:lpstr>Unser Auftrag ― Integration</vt:lpstr>
      <vt:lpstr>Unser Auftrag ― Integration</vt:lpstr>
      <vt:lpstr>Unsere API (an Transportgruppen)</vt:lpstr>
      <vt:lpstr>Unser Tool (an Applikationsgruppen)</vt:lpstr>
      <vt:lpstr>Thanks for your cooperation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4 - LogMerge</dc:title>
  <dc:creator>Nikch</dc:creator>
  <cp:lastModifiedBy>Nikch</cp:lastModifiedBy>
  <cp:revision>6</cp:revision>
  <dcterms:created xsi:type="dcterms:W3CDTF">2020-05-24T23:30:40Z</dcterms:created>
  <dcterms:modified xsi:type="dcterms:W3CDTF">2020-05-24T23:47:59Z</dcterms:modified>
</cp:coreProperties>
</file>