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68" r:id="rId5"/>
    <p:sldId id="269" r:id="rId6"/>
    <p:sldId id="264" r:id="rId7"/>
    <p:sldId id="272" r:id="rId8"/>
    <p:sldId id="271" r:id="rId9"/>
    <p:sldId id="273" r:id="rId10"/>
    <p:sldId id="270" r:id="rId11"/>
    <p:sldId id="274" r:id="rId12"/>
    <p:sldId id="275" r:id="rId13"/>
    <p:sldId id="27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Joey </a:t>
            </a:r>
            <a:r>
              <a:rPr lang="en-US" dirty="0" err="1"/>
              <a:t>Zgraggen</a:t>
            </a:r>
            <a:r>
              <a:rPr lang="en-US" dirty="0"/>
              <a:t>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Tool (an </a:t>
            </a:r>
            <a:r>
              <a:rPr lang="en-US" dirty="0" err="1"/>
              <a:t>Applikationsgruppen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EventCreationTool</a:t>
            </a:r>
            <a:endParaRPr lang="en-US" sz="2000" dirty="0"/>
          </a:p>
          <a:p>
            <a:r>
              <a:rPr lang="en-US" sz="2000" dirty="0" err="1"/>
              <a:t>ef</a:t>
            </a:r>
            <a:r>
              <a:rPr lang="en-US" sz="2000" dirty="0"/>
              <a:t> = </a:t>
            </a:r>
            <a:r>
              <a:rPr lang="en-US" sz="2000" dirty="0" err="1"/>
              <a:t>EventCreationTool.EventFactory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298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Tool (an </a:t>
            </a:r>
            <a:r>
              <a:rPr lang="en-US" dirty="0" err="1"/>
              <a:t>Applikationsgruppen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EventCreationTool</a:t>
            </a:r>
            <a:endParaRPr lang="en-US" sz="2000" dirty="0"/>
          </a:p>
          <a:p>
            <a:r>
              <a:rPr lang="en-US" sz="2000" dirty="0" err="1"/>
              <a:t>ef</a:t>
            </a:r>
            <a:r>
              <a:rPr lang="en-US" sz="2000" dirty="0"/>
              <a:t> = </a:t>
            </a:r>
            <a:r>
              <a:rPr lang="en-US" sz="2000" dirty="0" err="1"/>
              <a:t>EventCreationTool.EventFactory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first_event</a:t>
            </a:r>
            <a:r>
              <a:rPr lang="en-US" sz="2000" dirty="0"/>
              <a:t> = </a:t>
            </a:r>
            <a:r>
              <a:rPr lang="en-US" sz="2000" dirty="0" err="1"/>
              <a:t>ef.first_event</a:t>
            </a:r>
            <a:r>
              <a:rPr lang="en-US" sz="2000" dirty="0"/>
              <a:t>(</a:t>
            </a:r>
            <a:r>
              <a:rPr lang="en-US" sz="2000" dirty="0" err="1"/>
              <a:t>app_name</a:t>
            </a:r>
            <a:r>
              <a:rPr lang="en-US" sz="2000" dirty="0"/>
              <a:t>, </a:t>
            </a:r>
            <a:r>
              <a:rPr lang="en-US" sz="2000" dirty="0" err="1"/>
              <a:t>master_feed_id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ef</a:t>
            </a:r>
            <a:r>
              <a:rPr lang="en-US" sz="2000" dirty="0"/>
              <a:t> = </a:t>
            </a:r>
            <a:r>
              <a:rPr lang="en-US" sz="2000" dirty="0" err="1"/>
              <a:t>EventCreationTool.EventFactory</a:t>
            </a:r>
            <a:r>
              <a:rPr lang="en-US" sz="2000" dirty="0"/>
              <a:t>(</a:t>
            </a:r>
            <a:r>
              <a:rPr lang="en-US" sz="2000" dirty="0" err="1"/>
              <a:t>most_recent_event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new_event</a:t>
            </a:r>
            <a:r>
              <a:rPr lang="en-US" sz="2000" dirty="0"/>
              <a:t> = </a:t>
            </a:r>
            <a:r>
              <a:rPr lang="en-US" sz="2000" dirty="0" err="1"/>
              <a:t>ef.next_event</a:t>
            </a:r>
            <a:r>
              <a:rPr lang="en-US" sz="2000" dirty="0"/>
              <a:t>(identifier, </a:t>
            </a:r>
            <a:r>
              <a:rPr lang="en-US" sz="2000" dirty="0" err="1"/>
              <a:t>content_dictionary</a:t>
            </a:r>
            <a:r>
              <a:rPr lang="en-US" sz="2000" dirty="0"/>
              <a:t>)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10392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Tool (an </a:t>
            </a:r>
            <a:r>
              <a:rPr lang="en-US" dirty="0" err="1"/>
              <a:t>Applikationsgruppen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EventCreationTool</a:t>
            </a:r>
            <a:endParaRPr lang="en-US" sz="2000" dirty="0"/>
          </a:p>
          <a:p>
            <a:r>
              <a:rPr lang="en-US" sz="2000" dirty="0" err="1"/>
              <a:t>ef</a:t>
            </a:r>
            <a:r>
              <a:rPr lang="en-US" sz="2000" dirty="0"/>
              <a:t> = </a:t>
            </a:r>
            <a:r>
              <a:rPr lang="en-US" sz="2000" dirty="0" err="1"/>
              <a:t>EventCreationTool.EventFactory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first_event</a:t>
            </a:r>
            <a:r>
              <a:rPr lang="en-US" sz="2000" dirty="0"/>
              <a:t> = </a:t>
            </a:r>
            <a:r>
              <a:rPr lang="en-US" sz="2000" dirty="0" err="1"/>
              <a:t>ef.first_event</a:t>
            </a:r>
            <a:r>
              <a:rPr lang="en-US" sz="2000" dirty="0"/>
              <a:t>(</a:t>
            </a:r>
            <a:r>
              <a:rPr lang="en-US" sz="2000" dirty="0" err="1"/>
              <a:t>app_name</a:t>
            </a:r>
            <a:r>
              <a:rPr lang="en-US" sz="2000" dirty="0"/>
              <a:t>, </a:t>
            </a:r>
            <a:r>
              <a:rPr lang="en-US" sz="2000" dirty="0" err="1"/>
              <a:t>master_feed_id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ef</a:t>
            </a:r>
            <a:r>
              <a:rPr lang="en-US" sz="2000" dirty="0"/>
              <a:t> = </a:t>
            </a:r>
            <a:r>
              <a:rPr lang="en-US" sz="2000" dirty="0" err="1"/>
              <a:t>EventCreationTool.EventFactory</a:t>
            </a:r>
            <a:r>
              <a:rPr lang="en-US" sz="2000" dirty="0"/>
              <a:t>(</a:t>
            </a:r>
            <a:r>
              <a:rPr lang="en-US" sz="2000" dirty="0" err="1"/>
              <a:t>most_recent_event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new_event</a:t>
            </a:r>
            <a:r>
              <a:rPr lang="en-US" sz="2000" dirty="0"/>
              <a:t> = </a:t>
            </a:r>
            <a:r>
              <a:rPr lang="en-US" sz="2000" dirty="0" err="1"/>
              <a:t>ef.next_event</a:t>
            </a:r>
            <a:r>
              <a:rPr lang="en-US" sz="2000" dirty="0"/>
              <a:t>(identifier, </a:t>
            </a:r>
            <a:r>
              <a:rPr lang="en-US" sz="2000" dirty="0" err="1"/>
              <a:t>content_dictionary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99B4C-6E2D-42AC-BECB-0F2209D1D833}"/>
              </a:ext>
            </a:extLst>
          </p:cNvPr>
          <p:cNvSpPr txBox="1"/>
          <p:nvPr/>
        </p:nvSpPr>
        <p:spPr>
          <a:xfrm>
            <a:off x="810000" y="5856814"/>
            <a:ext cx="1469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Intern: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pic>
        <p:nvPicPr>
          <p:cNvPr id="16" name="Picture 15" descr="A picture containing drawing, plate, light&#10;&#10;Description automatically generated">
            <a:extLst>
              <a:ext uri="{FF2B5EF4-FFF2-40B4-BE49-F238E27FC236}">
                <a16:creationId xmlns:a16="http://schemas.microsoft.com/office/drawing/2014/main" id="{21CF9569-045D-49B0-960F-58DAE5A8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84" y="5625683"/>
            <a:ext cx="1171206" cy="1171206"/>
          </a:xfrm>
          <a:prstGeom prst="rect">
            <a:avLst/>
          </a:prstGeom>
        </p:spPr>
      </p:pic>
      <p:pic>
        <p:nvPicPr>
          <p:cNvPr id="12" name="Picture 11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43577684-C23B-43ED-9346-E697EF12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08" y="5567825"/>
            <a:ext cx="1222390" cy="122239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937714-48A5-433D-A585-581CDF877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75" y="5567825"/>
            <a:ext cx="1308266" cy="13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0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Tool (an </a:t>
            </a:r>
            <a:r>
              <a:rPr lang="en-US" dirty="0" err="1"/>
              <a:t>Applikationsgruppen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EventCreationTool</a:t>
            </a:r>
            <a:endParaRPr lang="en-US" sz="2000" dirty="0"/>
          </a:p>
          <a:p>
            <a:r>
              <a:rPr lang="en-US" sz="2000" dirty="0" err="1"/>
              <a:t>ef</a:t>
            </a:r>
            <a:r>
              <a:rPr lang="en-US" sz="2000" dirty="0"/>
              <a:t> = </a:t>
            </a:r>
            <a:r>
              <a:rPr lang="en-US" sz="2000" dirty="0" err="1"/>
              <a:t>EventCreationTool.EventFactory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first_event</a:t>
            </a:r>
            <a:r>
              <a:rPr lang="en-US" sz="2000" dirty="0"/>
              <a:t> = </a:t>
            </a:r>
            <a:r>
              <a:rPr lang="en-US" sz="2000" dirty="0" err="1"/>
              <a:t>ef.first_event</a:t>
            </a:r>
            <a:r>
              <a:rPr lang="en-US" sz="2000" dirty="0"/>
              <a:t>(</a:t>
            </a:r>
            <a:r>
              <a:rPr lang="en-US" sz="2000" dirty="0" err="1"/>
              <a:t>app_name</a:t>
            </a:r>
            <a:r>
              <a:rPr lang="en-US" sz="2000" dirty="0"/>
              <a:t>, </a:t>
            </a:r>
            <a:r>
              <a:rPr lang="en-US" sz="2000" dirty="0" err="1"/>
              <a:t>master_feed_id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ef</a:t>
            </a:r>
            <a:r>
              <a:rPr lang="en-US" sz="2000" dirty="0"/>
              <a:t> = </a:t>
            </a:r>
            <a:r>
              <a:rPr lang="en-US" sz="2000" dirty="0" err="1"/>
              <a:t>EventCreationTool.EventFactory</a:t>
            </a:r>
            <a:r>
              <a:rPr lang="en-US" sz="2000" dirty="0"/>
              <a:t>(</a:t>
            </a:r>
            <a:r>
              <a:rPr lang="en-US" sz="2000" dirty="0" err="1"/>
              <a:t>most_recent_event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new_event</a:t>
            </a:r>
            <a:r>
              <a:rPr lang="en-US" sz="2000" dirty="0"/>
              <a:t> = </a:t>
            </a:r>
            <a:r>
              <a:rPr lang="en-US" sz="2000" dirty="0" err="1"/>
              <a:t>ef.next_event</a:t>
            </a:r>
            <a:r>
              <a:rPr lang="en-US" sz="2000" dirty="0"/>
              <a:t>(identifier, </a:t>
            </a:r>
            <a:r>
              <a:rPr lang="en-US" sz="2000" dirty="0" err="1"/>
              <a:t>content_dictionary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99B4C-6E2D-42AC-BECB-0F2209D1D833}"/>
              </a:ext>
            </a:extLst>
          </p:cNvPr>
          <p:cNvSpPr txBox="1"/>
          <p:nvPr/>
        </p:nvSpPr>
        <p:spPr>
          <a:xfrm>
            <a:off x="810000" y="5856814"/>
            <a:ext cx="1469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Intern: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0A27D837-8749-4CB1-99E1-EBD5B42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908" y="5513098"/>
            <a:ext cx="1091146" cy="1344901"/>
          </a:xfrm>
          <a:prstGeom prst="rect">
            <a:avLst/>
          </a:prstGeom>
        </p:spPr>
      </p:pic>
      <p:pic>
        <p:nvPicPr>
          <p:cNvPr id="16" name="Picture 15" descr="A picture containing drawing, plate, light&#10;&#10;Description automatically generated">
            <a:extLst>
              <a:ext uri="{FF2B5EF4-FFF2-40B4-BE49-F238E27FC236}">
                <a16:creationId xmlns:a16="http://schemas.microsoft.com/office/drawing/2014/main" id="{21CF9569-045D-49B0-960F-58DAE5A8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84" y="5625683"/>
            <a:ext cx="1171206" cy="1171206"/>
          </a:xfrm>
          <a:prstGeom prst="rect">
            <a:avLst/>
          </a:prstGeom>
        </p:spPr>
      </p:pic>
      <p:pic>
        <p:nvPicPr>
          <p:cNvPr id="12" name="Picture 11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43577684-C23B-43ED-9346-E697EF12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808" y="5567825"/>
            <a:ext cx="1222390" cy="122239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937714-48A5-433D-A585-581CDF877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75" y="5567825"/>
            <a:ext cx="1308266" cy="13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37D72-575F-4E1A-A033-FCFC4B8A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Thanks for your cooperation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1BEAECD-C2B6-48D2-B429-9245DA58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Group 4 ― </a:t>
            </a:r>
            <a:r>
              <a:rPr lang="en-US" sz="2000" dirty="0" err="1"/>
              <a:t>LogMerge</a:t>
            </a:r>
            <a:endParaRPr lang="en-US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72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7E9DC-C9A5-499B-96CC-A2093E44D278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6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</a:t>
            </a:r>
            <a:r>
              <a:rPr lang="en-US" dirty="0" err="1"/>
              <a:t>Aktualisiert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E2B8B1A1-64C1-4C8B-99C5-776FDB48F292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E6252737-5CA7-4269-B519-5AFBACD50812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BE328A8-2D78-45DC-9C5C-ED1E8D243BFD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8FD33B42-B72C-40AA-8AB1-51E64FD3A426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E7292-55A3-404C-86E0-0C142778F5A6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E7DB75-E121-43C3-A4A9-BBF068102708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CE5F7-B520-4DB4-9C8D-09474FEE033D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07BDA0-35C7-41E2-B807-B307EA9437E0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19F12-8295-4567-8A64-08AC5209066A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D66513A-EAA9-4BAF-8745-07EC058DA040}"/>
              </a:ext>
            </a:extLst>
          </p:cNvPr>
          <p:cNvSpPr/>
          <p:nvPr/>
        </p:nvSpPr>
        <p:spPr>
          <a:xfrm>
            <a:off x="5922200" y="4142506"/>
            <a:ext cx="1508166" cy="66798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8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Integration</a:t>
            </a:r>
            <a:endParaRPr lang="en-D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970F4C-83A7-458F-B4AA-2F8C0C56F434}"/>
              </a:ext>
            </a:extLst>
          </p:cNvPr>
          <p:cNvSpPr/>
          <p:nvPr/>
        </p:nvSpPr>
        <p:spPr>
          <a:xfrm rot="10800000">
            <a:off x="5922200" y="4142506"/>
            <a:ext cx="1508166" cy="66798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3C95-701D-4647-BD40-F0D8CA758E53}"/>
              </a:ext>
            </a:extLst>
          </p:cNvPr>
          <p:cNvSpPr txBox="1"/>
          <p:nvPr/>
        </p:nvSpPr>
        <p:spPr>
          <a:xfrm>
            <a:off x="7424052" y="2557703"/>
            <a:ext cx="22384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00" dirty="0">
                <a:solidFill>
                  <a:schemeClr val="accent6"/>
                </a:solidFill>
              </a:rPr>
              <a:t>{</a:t>
            </a:r>
            <a:endParaRPr lang="en-DE" sz="202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6E5F4-331D-429F-8FE4-1709133A4697}"/>
              </a:ext>
            </a:extLst>
          </p:cNvPr>
          <p:cNvSpPr txBox="1"/>
          <p:nvPr/>
        </p:nvSpPr>
        <p:spPr>
          <a:xfrm>
            <a:off x="448543" y="4051551"/>
            <a:ext cx="5633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/>
              <a:t>“Axis of BACnet”</a:t>
            </a:r>
            <a:endParaRPr lang="en-DE" sz="5000" i="1" dirty="0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BD4F29AB-0B63-40EB-B6AE-854FC44C7DFF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FBFD2621-4A2D-41F8-9C6E-231B0CE78B7C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A38AAD23-9530-4AC4-A640-D0F1BB6C5C89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1F608D64-9661-4D49-95C7-9E8CFCB0AA08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792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Integration</a:t>
            </a:r>
            <a:endParaRPr lang="en-D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60B8B-FE48-45ED-B9DA-550C898B6CE3}"/>
              </a:ext>
            </a:extLst>
          </p:cNvPr>
          <p:cNvCxnSpPr>
            <a:cxnSpLocks/>
          </p:cNvCxnSpPr>
          <p:nvPr/>
        </p:nvCxnSpPr>
        <p:spPr>
          <a:xfrm>
            <a:off x="6543302" y="3194464"/>
            <a:ext cx="17286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5FD636E8-E55D-4CC9-8FFB-19B64F79CF7A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A351EFC-A4B6-4D36-BDF2-F18EF7C6137E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1AFBC22-F3A8-45F6-A7FC-5CCCE6613EAC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E435AA86-3A1D-43FE-9DB4-CBA39B37451F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  <a:solidFill>
            <a:schemeClr val="accent1"/>
          </a:solidFill>
          <a:ln>
            <a:solidFill>
              <a:srgbClr val="0091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4CBF4F-CD27-4953-A004-5B068A991545}"/>
              </a:ext>
            </a:extLst>
          </p:cNvPr>
          <p:cNvSpPr txBox="1"/>
          <p:nvPr/>
        </p:nvSpPr>
        <p:spPr>
          <a:xfrm>
            <a:off x="2977613" y="2918967"/>
            <a:ext cx="3619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6"/>
                </a:solidFill>
              </a:rPr>
              <a:t>EventCreationTool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C31F4E-5208-48CA-B76F-570B7009F9B5}"/>
              </a:ext>
            </a:extLst>
          </p:cNvPr>
          <p:cNvCxnSpPr>
            <a:cxnSpLocks/>
          </p:cNvCxnSpPr>
          <p:nvPr/>
        </p:nvCxnSpPr>
        <p:spPr>
          <a:xfrm>
            <a:off x="6543302" y="5746211"/>
            <a:ext cx="17286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C4DC32-E98C-4DEE-B248-FF2C8A217094}"/>
              </a:ext>
            </a:extLst>
          </p:cNvPr>
          <p:cNvSpPr txBox="1"/>
          <p:nvPr/>
        </p:nvSpPr>
        <p:spPr>
          <a:xfrm>
            <a:off x="3950033" y="5469212"/>
            <a:ext cx="3619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6"/>
                </a:solidFill>
              </a:rPr>
              <a:t>Reguläre</a:t>
            </a:r>
            <a:r>
              <a:rPr lang="en-US" sz="3000" b="1" dirty="0">
                <a:solidFill>
                  <a:schemeClr val="accent6"/>
                </a:solidFill>
              </a:rPr>
              <a:t> API</a:t>
            </a:r>
            <a:endParaRPr lang="en-DE" sz="3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API (an </a:t>
            </a:r>
            <a:r>
              <a:rPr lang="en-US" dirty="0" err="1"/>
              <a:t>Transportgruppen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LogMerge</a:t>
            </a:r>
            <a:endParaRPr lang="en-US" sz="2000" dirty="0"/>
          </a:p>
          <a:p>
            <a:r>
              <a:rPr lang="en-US" sz="2000" dirty="0" err="1"/>
              <a:t>lm</a:t>
            </a:r>
            <a:r>
              <a:rPr lang="en-US" sz="2000" dirty="0"/>
              <a:t> = </a:t>
            </a:r>
            <a:r>
              <a:rPr lang="en-US" sz="2000" dirty="0" err="1"/>
              <a:t>LogMerge.LogMerge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07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API (an </a:t>
            </a:r>
            <a:r>
              <a:rPr lang="en-US" dirty="0" err="1"/>
              <a:t>Transportgruppen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LogMerge</a:t>
            </a:r>
            <a:endParaRPr lang="en-US" sz="2000" dirty="0"/>
          </a:p>
          <a:p>
            <a:r>
              <a:rPr lang="en-US" sz="2000" dirty="0" err="1"/>
              <a:t>lm</a:t>
            </a:r>
            <a:r>
              <a:rPr lang="en-US" sz="2000" dirty="0"/>
              <a:t> = </a:t>
            </a:r>
            <a:r>
              <a:rPr lang="en-US" sz="2000" dirty="0" err="1"/>
              <a:t>LogMerge.LogMerge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database_status</a:t>
            </a:r>
            <a:r>
              <a:rPr lang="en-US" sz="2000" dirty="0"/>
              <a:t> = </a:t>
            </a:r>
            <a:r>
              <a:rPr lang="en-US" sz="2000" dirty="0" err="1"/>
              <a:t>lm.get_database_status</a:t>
            </a:r>
            <a:r>
              <a:rPr lang="en-US" sz="2000" dirty="0"/>
              <a:t>()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lm.export_logs</a:t>
            </a:r>
            <a:r>
              <a:rPr lang="en-US" sz="2000" dirty="0"/>
              <a:t>(</a:t>
            </a:r>
            <a:r>
              <a:rPr lang="en-US" sz="2000" dirty="0" err="1"/>
              <a:t>save_path</a:t>
            </a:r>
            <a:r>
              <a:rPr lang="en-US" sz="2000" dirty="0"/>
              <a:t>, </a:t>
            </a:r>
            <a:r>
              <a:rPr lang="en-US" sz="2000" dirty="0" err="1"/>
              <a:t>current_status</a:t>
            </a:r>
            <a:r>
              <a:rPr lang="en-US" sz="2000" dirty="0"/>
              <a:t>)                                                    </a:t>
            </a:r>
            <a:r>
              <a:rPr lang="en-US" sz="2000" dirty="0">
                <a:sym typeface="Wingdings" panose="05000000000000000000" pitchFamily="2" charset="2"/>
              </a:rPr>
              <a:t> .</a:t>
            </a:r>
            <a:r>
              <a:rPr lang="en-US" sz="2000" dirty="0" err="1">
                <a:sym typeface="Wingdings" panose="05000000000000000000" pitchFamily="2" charset="2"/>
              </a:rPr>
              <a:t>pcap</a:t>
            </a:r>
            <a:r>
              <a:rPr lang="en-US" sz="2000" dirty="0">
                <a:sym typeface="Wingdings" panose="05000000000000000000" pitchFamily="2" charset="2"/>
              </a:rPr>
              <a:t> files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lm.import_logs</a:t>
            </a:r>
            <a:r>
              <a:rPr lang="en-US" sz="2000" dirty="0"/>
              <a:t>(</a:t>
            </a:r>
            <a:r>
              <a:rPr lang="en-US" sz="2000" dirty="0" err="1"/>
              <a:t>path_to_pcap_files</a:t>
            </a:r>
            <a:r>
              <a:rPr lang="en-US" sz="2000" dirty="0"/>
              <a:t>)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29785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API (an </a:t>
            </a:r>
            <a:r>
              <a:rPr lang="en-US" dirty="0" err="1"/>
              <a:t>Transportgruppen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LogMerge</a:t>
            </a:r>
            <a:endParaRPr lang="en-US" sz="2000" dirty="0"/>
          </a:p>
          <a:p>
            <a:r>
              <a:rPr lang="en-US" sz="2000" dirty="0" err="1"/>
              <a:t>lm</a:t>
            </a:r>
            <a:r>
              <a:rPr lang="en-US" sz="2000" dirty="0"/>
              <a:t> = </a:t>
            </a:r>
            <a:r>
              <a:rPr lang="en-US" sz="2000" dirty="0" err="1"/>
              <a:t>LogMerge.LogMerge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database_status</a:t>
            </a:r>
            <a:r>
              <a:rPr lang="en-US" sz="2000" dirty="0"/>
              <a:t> = </a:t>
            </a:r>
            <a:r>
              <a:rPr lang="en-US" sz="2000" dirty="0" err="1"/>
              <a:t>lm.get_database_status</a:t>
            </a:r>
            <a:r>
              <a:rPr lang="en-US" sz="2000" dirty="0"/>
              <a:t>()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lm.export_logs</a:t>
            </a:r>
            <a:r>
              <a:rPr lang="en-US" sz="2000" dirty="0"/>
              <a:t>(</a:t>
            </a:r>
            <a:r>
              <a:rPr lang="en-US" sz="2000" dirty="0" err="1"/>
              <a:t>save_path</a:t>
            </a:r>
            <a:r>
              <a:rPr lang="en-US" sz="2000" dirty="0"/>
              <a:t>, </a:t>
            </a:r>
            <a:r>
              <a:rPr lang="en-US" sz="2000" dirty="0" err="1"/>
              <a:t>current_status</a:t>
            </a:r>
            <a:r>
              <a:rPr lang="en-US" sz="2000" dirty="0"/>
              <a:t>)                                                    </a:t>
            </a:r>
            <a:r>
              <a:rPr lang="en-US" sz="2000" dirty="0">
                <a:sym typeface="Wingdings" panose="05000000000000000000" pitchFamily="2" charset="2"/>
              </a:rPr>
              <a:t> .</a:t>
            </a:r>
            <a:r>
              <a:rPr lang="en-US" sz="2000" dirty="0" err="1">
                <a:sym typeface="Wingdings" panose="05000000000000000000" pitchFamily="2" charset="2"/>
              </a:rPr>
              <a:t>pcap</a:t>
            </a:r>
            <a:r>
              <a:rPr lang="en-US" sz="2000" dirty="0">
                <a:sym typeface="Wingdings" panose="05000000000000000000" pitchFamily="2" charset="2"/>
              </a:rPr>
              <a:t> files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lm.import_logs</a:t>
            </a:r>
            <a:r>
              <a:rPr lang="en-US" sz="2000" dirty="0"/>
              <a:t>(</a:t>
            </a:r>
            <a:r>
              <a:rPr lang="en-US" sz="2000" dirty="0" err="1"/>
              <a:t>path_to_pcap_files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99B4C-6E2D-42AC-BECB-0F2209D1D833}"/>
              </a:ext>
            </a:extLst>
          </p:cNvPr>
          <p:cNvSpPr txBox="1"/>
          <p:nvPr/>
        </p:nvSpPr>
        <p:spPr>
          <a:xfrm>
            <a:off x="810000" y="5856814"/>
            <a:ext cx="1469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Intern: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pic>
        <p:nvPicPr>
          <p:cNvPr id="20" name="Picture 1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4E70226-1959-45C9-B850-D7C61CB6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01" y="5625683"/>
            <a:ext cx="1522256" cy="1171205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481CE635-BF54-43D4-8C42-98245DB4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66" y="5579661"/>
            <a:ext cx="1258317" cy="1258317"/>
          </a:xfrm>
          <a:prstGeom prst="rect">
            <a:avLst/>
          </a:prstGeom>
        </p:spPr>
      </p:pic>
      <p:pic>
        <p:nvPicPr>
          <p:cNvPr id="24" name="Picture 23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A403CFE3-1D07-440F-A000-00E70A87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92" y="5631241"/>
            <a:ext cx="1121307" cy="11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API (an </a:t>
            </a:r>
            <a:r>
              <a:rPr lang="en-US" dirty="0" err="1"/>
              <a:t>Transportgruppen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LogMerge</a:t>
            </a:r>
            <a:endParaRPr lang="en-US" sz="2000" dirty="0"/>
          </a:p>
          <a:p>
            <a:r>
              <a:rPr lang="en-US" sz="2000" dirty="0" err="1"/>
              <a:t>lm</a:t>
            </a:r>
            <a:r>
              <a:rPr lang="en-US" sz="2000" dirty="0"/>
              <a:t> = </a:t>
            </a:r>
            <a:r>
              <a:rPr lang="en-US" sz="2000" dirty="0" err="1"/>
              <a:t>LogMerge.LogMerge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database_status</a:t>
            </a:r>
            <a:r>
              <a:rPr lang="en-US" sz="2000" dirty="0"/>
              <a:t> = </a:t>
            </a:r>
            <a:r>
              <a:rPr lang="en-US" sz="2000" dirty="0" err="1"/>
              <a:t>lm.get_database_status</a:t>
            </a:r>
            <a:r>
              <a:rPr lang="en-US" sz="2000" dirty="0"/>
              <a:t>()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lm.export_logs</a:t>
            </a:r>
            <a:r>
              <a:rPr lang="en-US" sz="2000" dirty="0"/>
              <a:t>(</a:t>
            </a:r>
            <a:r>
              <a:rPr lang="en-US" sz="2000" dirty="0" err="1"/>
              <a:t>save_path</a:t>
            </a:r>
            <a:r>
              <a:rPr lang="en-US" sz="2000" dirty="0"/>
              <a:t>, </a:t>
            </a:r>
            <a:r>
              <a:rPr lang="en-US" sz="2000" dirty="0" err="1"/>
              <a:t>current_status</a:t>
            </a:r>
            <a:r>
              <a:rPr lang="en-US" sz="2000" dirty="0"/>
              <a:t>)                                                    </a:t>
            </a:r>
            <a:r>
              <a:rPr lang="en-US" sz="2000" dirty="0">
                <a:sym typeface="Wingdings" panose="05000000000000000000" pitchFamily="2" charset="2"/>
              </a:rPr>
              <a:t> .</a:t>
            </a:r>
            <a:r>
              <a:rPr lang="en-US" sz="2000" dirty="0" err="1">
                <a:sym typeface="Wingdings" panose="05000000000000000000" pitchFamily="2" charset="2"/>
              </a:rPr>
              <a:t>pcap</a:t>
            </a:r>
            <a:r>
              <a:rPr lang="en-US" sz="2000" dirty="0">
                <a:sym typeface="Wingdings" panose="05000000000000000000" pitchFamily="2" charset="2"/>
              </a:rPr>
              <a:t> files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lm.import_logs</a:t>
            </a:r>
            <a:r>
              <a:rPr lang="en-US" sz="2000" dirty="0"/>
              <a:t>(</a:t>
            </a:r>
            <a:r>
              <a:rPr lang="en-US" sz="2000" dirty="0" err="1"/>
              <a:t>path_to_pcap_files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99B4C-6E2D-42AC-BECB-0F2209D1D833}"/>
              </a:ext>
            </a:extLst>
          </p:cNvPr>
          <p:cNvSpPr txBox="1"/>
          <p:nvPr/>
        </p:nvSpPr>
        <p:spPr>
          <a:xfrm>
            <a:off x="810000" y="5856814"/>
            <a:ext cx="1469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Intern: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pic>
        <p:nvPicPr>
          <p:cNvPr id="20" name="Picture 1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4E70226-1959-45C9-B850-D7C61CB6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01" y="5625683"/>
            <a:ext cx="1522256" cy="1171205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481CE635-BF54-43D4-8C42-98245DB4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66" y="5579661"/>
            <a:ext cx="1258317" cy="1258317"/>
          </a:xfrm>
          <a:prstGeom prst="rect">
            <a:avLst/>
          </a:prstGeom>
        </p:spPr>
      </p:pic>
      <p:pic>
        <p:nvPicPr>
          <p:cNvPr id="24" name="Picture 23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A403CFE3-1D07-440F-A000-00E70A87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92" y="5631241"/>
            <a:ext cx="1121307" cy="1158974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0A27D837-8749-4CB1-99E1-EBD5B4279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0908" y="5513098"/>
            <a:ext cx="1091146" cy="13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Gruppe 4 - LogMerge</vt:lpstr>
      <vt:lpstr>Unser Auftrag</vt:lpstr>
      <vt:lpstr>Unser Auftrag ― Aktualisiert</vt:lpstr>
      <vt:lpstr>Unser Auftrag ― Integration</vt:lpstr>
      <vt:lpstr>Unser Auftrag ― Integration</vt:lpstr>
      <vt:lpstr>Unsere API (an Transportgruppen)</vt:lpstr>
      <vt:lpstr>Unsere API (an Transportgruppen)</vt:lpstr>
      <vt:lpstr>Unsere API (an Transportgruppen)</vt:lpstr>
      <vt:lpstr>Unsere API (an Transportgruppen)</vt:lpstr>
      <vt:lpstr>Unser Tool (an Applikationsgruppen)</vt:lpstr>
      <vt:lpstr>Unser Tool (an Applikationsgruppen)</vt:lpstr>
      <vt:lpstr>Unser Tool (an Applikationsgruppen)</vt:lpstr>
      <vt:lpstr>Unser Tool (an Applikationsgruppen)</vt:lpstr>
      <vt:lpstr>Thanks for your cooperation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Nikch</cp:lastModifiedBy>
  <cp:revision>26</cp:revision>
  <dcterms:created xsi:type="dcterms:W3CDTF">2020-05-24T23:30:40Z</dcterms:created>
  <dcterms:modified xsi:type="dcterms:W3CDTF">2020-05-25T01:01:19Z</dcterms:modified>
</cp:coreProperties>
</file>