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E62-4B24-46C4-97BE-D952B8A1F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 4 - </a:t>
            </a:r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88B3-AF94-4218-BACD-C6D272EC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Günes</a:t>
            </a:r>
            <a:r>
              <a:rPr lang="en-US" dirty="0"/>
              <a:t> Aydin, </a:t>
            </a:r>
            <a:r>
              <a:rPr lang="en-US" dirty="0" err="1"/>
              <a:t>Nikodem</a:t>
            </a:r>
            <a:r>
              <a:rPr lang="en-US" dirty="0"/>
              <a:t> </a:t>
            </a:r>
            <a:r>
              <a:rPr lang="en-US" dirty="0" err="1"/>
              <a:t>Kernbach</a:t>
            </a:r>
            <a:r>
              <a:rPr lang="en-US" dirty="0"/>
              <a:t> und Joey </a:t>
            </a:r>
            <a:r>
              <a:rPr lang="en-US" dirty="0" err="1"/>
              <a:t>Zgraggen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97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</a:t>
            </a:r>
            <a:r>
              <a:rPr lang="en-US" dirty="0" err="1"/>
              <a:t>im</a:t>
            </a:r>
            <a:r>
              <a:rPr lang="en-US" dirty="0"/>
              <a:t> Stack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920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</a:t>
            </a:r>
            <a:r>
              <a:rPr lang="en-US" dirty="0" err="1"/>
              <a:t>im</a:t>
            </a:r>
            <a:r>
              <a:rPr lang="en-US" dirty="0"/>
              <a:t> Stack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D038A-ABC3-45ED-AAAF-E7C567782071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15D59-F6C3-41F9-A421-5F9F6EBD1667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1, 13, 14)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88864-CDB5-4804-BC8E-90F6BCC4235C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8787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</a:t>
            </a:r>
            <a:r>
              <a:rPr lang="en-US" dirty="0" err="1"/>
              <a:t>im</a:t>
            </a:r>
            <a:r>
              <a:rPr lang="en-US" dirty="0"/>
              <a:t> Stack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D038A-ABC3-45ED-AAAF-E7C567782071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15D59-F6C3-41F9-A421-5F9F6EBD1667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1, 13, 14)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7E9DC-C9A5-499B-96CC-A2093E44D278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88864-CDB5-4804-BC8E-90F6BCC4235C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36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Beispielablauf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2731325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3582391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284523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4460176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4954490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240483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473528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30381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C6560-1CA9-4B3B-A157-C50DF816D1F0}"/>
              </a:ext>
            </a:extLst>
          </p:cNvPr>
          <p:cNvSpPr txBox="1"/>
          <p:nvPr/>
        </p:nvSpPr>
        <p:spPr>
          <a:xfrm>
            <a:off x="6385455" y="208499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Fall 1: </a:t>
            </a:r>
            <a:r>
              <a:rPr lang="en-US" dirty="0" err="1"/>
              <a:t>Pakete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 an</a:t>
            </a:r>
          </a:p>
          <a:p>
            <a:pPr algn="ctr"/>
            <a:r>
              <a:rPr lang="en-US" dirty="0"/>
              <a:t>“Von </a:t>
            </a:r>
            <a:r>
              <a:rPr lang="en-US" dirty="0" err="1"/>
              <a:t>unten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oben</a:t>
            </a:r>
            <a:r>
              <a:rPr lang="en-US" dirty="0"/>
              <a:t>”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8440C-F176-435A-ADAD-490D0FD17C7C}"/>
              </a:ext>
            </a:extLst>
          </p:cNvPr>
          <p:cNvSpPr txBox="1"/>
          <p:nvPr/>
        </p:nvSpPr>
        <p:spPr>
          <a:xfrm>
            <a:off x="6009405" y="3339614"/>
            <a:ext cx="4750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Schreiben</a:t>
            </a:r>
            <a:r>
              <a:rPr lang="en-US" dirty="0"/>
              <a:t> in </a:t>
            </a:r>
            <a:r>
              <a:rPr lang="en-US" dirty="0" err="1"/>
              <a:t>Datenbank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Filtern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feedCtr</a:t>
            </a:r>
            <a:endParaRPr lang="en-US" dirty="0"/>
          </a:p>
          <a:p>
            <a:endParaRPr lang="en-DE" dirty="0"/>
          </a:p>
          <a:p>
            <a:r>
              <a:rPr lang="en-US" dirty="0"/>
              <a:t>2. </a:t>
            </a:r>
            <a:r>
              <a:rPr lang="en-US" dirty="0" err="1"/>
              <a:t>Aktualisieren</a:t>
            </a:r>
            <a:r>
              <a:rPr lang="en-US" dirty="0"/>
              <a:t> der whitelist von </a:t>
            </a:r>
            <a:r>
              <a:rPr lang="en-US" dirty="0" err="1"/>
              <a:t>feedCtrl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Extrahieren</a:t>
            </a:r>
            <a:r>
              <a:rPr lang="en-US" dirty="0"/>
              <a:t> der .</a:t>
            </a:r>
            <a:r>
              <a:rPr lang="en-US" dirty="0" err="1"/>
              <a:t>pcap</a:t>
            </a:r>
            <a:r>
              <a:rPr lang="en-US" dirty="0"/>
              <a:t>-Files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50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Beispielablauf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2731325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3582391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284523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4460176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4954490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240483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473528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30381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C6560-1CA9-4B3B-A157-C50DF816D1F0}"/>
              </a:ext>
            </a:extLst>
          </p:cNvPr>
          <p:cNvSpPr txBox="1"/>
          <p:nvPr/>
        </p:nvSpPr>
        <p:spPr>
          <a:xfrm>
            <a:off x="6385455" y="208499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Fall 2: </a:t>
            </a:r>
            <a:r>
              <a:rPr lang="en-US" dirty="0" err="1"/>
              <a:t>Daten</a:t>
            </a:r>
            <a:r>
              <a:rPr lang="en-US" dirty="0"/>
              <a:t> warden </a:t>
            </a:r>
            <a:r>
              <a:rPr lang="en-US" dirty="0" err="1"/>
              <a:t>abgerufen</a:t>
            </a:r>
            <a:endParaRPr lang="en-US" dirty="0"/>
          </a:p>
          <a:p>
            <a:pPr algn="ctr"/>
            <a:r>
              <a:rPr lang="en-US" dirty="0"/>
              <a:t>“Von </a:t>
            </a:r>
            <a:r>
              <a:rPr lang="en-US" dirty="0" err="1"/>
              <a:t>oben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unten</a:t>
            </a:r>
            <a:r>
              <a:rPr lang="en-US" dirty="0"/>
              <a:t>”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8440C-F176-435A-ADAD-490D0FD17C7C}"/>
              </a:ext>
            </a:extLst>
          </p:cNvPr>
          <p:cNvSpPr txBox="1"/>
          <p:nvPr/>
        </p:nvSpPr>
        <p:spPr>
          <a:xfrm>
            <a:off x="6009405" y="3339614"/>
            <a:ext cx="5058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FeedCtrl</a:t>
            </a:r>
            <a:r>
              <a:rPr lang="en-US" dirty="0"/>
              <a:t> update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Filtern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feedCtrl</a:t>
            </a:r>
            <a:endParaRPr lang="en-US" dirty="0"/>
          </a:p>
          <a:p>
            <a:endParaRPr lang="en-DE" dirty="0"/>
          </a:p>
          <a:p>
            <a:r>
              <a:rPr lang="en-US" dirty="0"/>
              <a:t>3. Logs in .</a:t>
            </a:r>
            <a:r>
              <a:rPr lang="en-US" dirty="0" err="1"/>
              <a:t>pcap</a:t>
            </a:r>
            <a:r>
              <a:rPr lang="en-US" dirty="0"/>
              <a:t> </a:t>
            </a:r>
            <a:r>
              <a:rPr lang="en-US" dirty="0" err="1"/>
              <a:t>konvertieren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Senden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Transportgruppe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214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{D4907989-1315-4029-87DE-2AB4CB07279B}tf03457503</Template>
  <TotalTime>160</TotalTime>
  <Words>169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Gruppe 4 - LogMerge</vt:lpstr>
      <vt:lpstr>Position im Stack</vt:lpstr>
      <vt:lpstr>Position im Stack</vt:lpstr>
      <vt:lpstr>Position im Stack</vt:lpstr>
      <vt:lpstr>Beispielablauf</vt:lpstr>
      <vt:lpstr>Beispielablauf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4 - LogMerge</dc:title>
  <dc:creator>Nikch</dc:creator>
  <cp:lastModifiedBy>Nikch</cp:lastModifiedBy>
  <cp:revision>16</cp:revision>
  <dcterms:created xsi:type="dcterms:W3CDTF">2020-04-14T17:55:20Z</dcterms:created>
  <dcterms:modified xsi:type="dcterms:W3CDTF">2020-04-14T20:35:29Z</dcterms:modified>
</cp:coreProperties>
</file>