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CFD5EA"/>
    <a:srgbClr val="8FA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 snapToObjects="1">
      <p:cViewPr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0376-9D71-4947-9AEB-EE73411D3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F7673-566B-7C44-A988-8989F9B4E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ACC77-B46E-2542-8996-F963B97B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154-DE90-2841-9773-0B77C1A9C1A1}" type="datetimeFigureOut">
              <a:rPr lang="de-CH" smtClean="0"/>
              <a:t>16.04.2020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DFBF2-CAC5-4348-9065-2D120E2D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43E1F-2DCB-DA42-A996-5DF202B6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272-D739-E94E-928D-BD5A1ED3143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558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9227-D1DF-7044-BA3F-867FF954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5F263-3C5F-704D-A1CD-0D2B2FEEA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80EDA-F1AA-D04C-BB69-860B3B41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154-DE90-2841-9773-0B77C1A9C1A1}" type="datetimeFigureOut">
              <a:rPr lang="de-CH" smtClean="0"/>
              <a:t>16.04.2020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3BC57-F360-724A-B61A-C101A835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C6B5D-8694-4943-B10A-E2181B62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272-D739-E94E-928D-BD5A1ED3143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181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B461C-ADBD-5048-8482-4EA185FFF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2A910-45A7-E449-BBF5-2B60D2393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5B897-A81D-C443-A4F6-52222936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154-DE90-2841-9773-0B77C1A9C1A1}" type="datetimeFigureOut">
              <a:rPr lang="de-CH" smtClean="0"/>
              <a:t>16.04.2020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46484-1042-504E-BFA7-E86D7027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A4E1B-D432-E642-BF77-075A61CA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272-D739-E94E-928D-BD5A1ED3143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149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0949-8563-B74D-995E-6EC6B891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C802D-71B8-8047-9577-3E0A3F101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60A41-6B22-A546-9C04-F7197A43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154-DE90-2841-9773-0B77C1A9C1A1}" type="datetimeFigureOut">
              <a:rPr lang="de-CH" smtClean="0"/>
              <a:t>16.04.2020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82CD2-969D-3A44-B5DA-22CA2514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16D21-529B-B147-9036-91EA0F7F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272-D739-E94E-928D-BD5A1ED3143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580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5771-9270-0040-A55A-E4B51CAD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623DE-5729-6C40-930D-D34AA1108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13BB3-F374-B34A-BCA2-3398C859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154-DE90-2841-9773-0B77C1A9C1A1}" type="datetimeFigureOut">
              <a:rPr lang="de-CH" smtClean="0"/>
              <a:t>16.04.2020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9EB42-3F94-A141-8346-682583CB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7871-11A1-DE45-AC23-79F9FCB5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272-D739-E94E-928D-BD5A1ED3143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840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B9FA-FB4E-D242-BDF0-E2F68D7D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957D5-3DAD-3042-9AC1-B552183D0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0C131-5226-C841-AB88-B1749A31A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740B0-44FB-7745-8C8E-9B0A3C09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154-DE90-2841-9773-0B77C1A9C1A1}" type="datetimeFigureOut">
              <a:rPr lang="de-CH" smtClean="0"/>
              <a:t>16.04.2020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9CD5A-F11F-6F41-9CDC-C3772877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F6F2C-F685-3549-AA3B-EA25DEB5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272-D739-E94E-928D-BD5A1ED3143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526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E811-C948-F74C-939B-7E47BFF4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23812-4BB2-D94A-B66A-E18122D1A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A346A-69B3-5D4E-9D28-066DA8542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75F47-D046-ED4A-A02C-1AF16336F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63090-F7B6-B243-B03C-1863D0586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30CF0-A0E6-8C46-ACBF-9E57B876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154-DE90-2841-9773-0B77C1A9C1A1}" type="datetimeFigureOut">
              <a:rPr lang="de-CH" smtClean="0"/>
              <a:t>16.04.2020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E3D3D-5D9F-1844-A405-69E064B6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76EB2-9F95-444D-8A59-BDCC3CAC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272-D739-E94E-928D-BD5A1ED3143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160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A3B0-4310-A941-BF9B-9CBD70C2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E9F80-E94E-2F4E-A1A3-863FD064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154-DE90-2841-9773-0B77C1A9C1A1}" type="datetimeFigureOut">
              <a:rPr lang="de-CH" smtClean="0"/>
              <a:t>16.04.2020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FAD4A-141B-A14A-9788-A88C8C73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12FDE-4AA0-7E4F-9CF1-EAE67E20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272-D739-E94E-928D-BD5A1ED3143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002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2E173-1ED2-8A44-A4B9-D53CB72A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154-DE90-2841-9773-0B77C1A9C1A1}" type="datetimeFigureOut">
              <a:rPr lang="de-CH" smtClean="0"/>
              <a:t>16.04.2020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25E1C-6A32-5448-B449-7BADA57E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8AF9D-5AC3-3A4A-8B8D-C6FC83B2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272-D739-E94E-928D-BD5A1ED3143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964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69A0-B5D6-1B44-AB2A-B8B4861F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E7FDE-0655-D341-B498-D73C465B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BACDB-207B-C04E-96CA-29988AA2B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9EB5E-2D2F-5E46-BE33-204A5953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154-DE90-2841-9773-0B77C1A9C1A1}" type="datetimeFigureOut">
              <a:rPr lang="de-CH" smtClean="0"/>
              <a:t>16.04.2020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40929-C789-8B4A-AEBC-ABB70A72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EFDF1-81E3-5847-81B6-1C2C09DF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272-D739-E94E-928D-BD5A1ED3143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038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B333-1970-D44A-A18A-198DC902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19983D-1DCF-BF48-85BE-8BBB59CC9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25C9C-0951-5144-8779-C718E551B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3782C-DE36-6743-AE03-3DE89B98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B154-DE90-2841-9773-0B77C1A9C1A1}" type="datetimeFigureOut">
              <a:rPr lang="de-CH" smtClean="0"/>
              <a:t>16.04.2020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74240-7137-B748-A53D-FA265C06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59366-73B3-FA44-BFD8-622E46CB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4272-D739-E94E-928D-BD5A1ED3143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18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BFC9D-14CB-9044-B10D-A1FEEE47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42EAA-8DC0-E746-8CBD-CC49CC897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5122-8BCF-9041-844A-E2F7DC751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B154-DE90-2841-9773-0B77C1A9C1A1}" type="datetimeFigureOut">
              <a:rPr lang="de-CH" smtClean="0"/>
              <a:t>16.04.2020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4142B-9156-494B-91DC-51E8C5F0A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01F87-839A-0147-9367-465551F67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54272-D739-E94E-928D-BD5A1ED3143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205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uiet.github.io/quiet-js/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B35CFA-47F1-EA40-B84E-425791967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197" y="488317"/>
            <a:ext cx="4805692" cy="652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Gruppe 2 –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soundLink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848F-8313-CA46-AC52-25C587EE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913" y="1141229"/>
            <a:ext cx="5366260" cy="381314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Renato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Farruggio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Caroline Steiblin</a:t>
            </a:r>
          </a:p>
        </p:txBody>
      </p:sp>
      <p:sp>
        <p:nvSpPr>
          <p:cNvPr id="16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3A677F-23B3-5C4D-A1AA-14E0936897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087"/>
                    </a14:imgEffect>
                    <a14:imgEffect>
                      <a14:saturation sat="86000"/>
                    </a14:imgEffect>
                  </a14:imgLayer>
                </a14:imgProps>
              </a:ext>
            </a:extLst>
          </a:blip>
          <a:srcRect l="14156" r="44349" b="1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DCF245-6699-0446-BCDA-19192522A2CD}"/>
              </a:ext>
            </a:extLst>
          </p:cNvPr>
          <p:cNvSpPr txBox="1"/>
          <p:nvPr/>
        </p:nvSpPr>
        <p:spPr>
          <a:xfrm>
            <a:off x="6384013" y="1882906"/>
            <a:ext cx="523965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Ton-Kommunikation zwischen </a:t>
            </a:r>
            <a:r>
              <a:rPr lang="de-CH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Smartphones zu ermöglichen</a:t>
            </a:r>
          </a:p>
          <a:p>
            <a:endParaRPr lang="de-CH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Vorherige Gruppe hat </a:t>
            </a:r>
            <a:r>
              <a:rPr lang="de-CH" sz="28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quiet</a:t>
            </a:r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zwischen Rechnern auf kleine Distanzen benutzt.</a:t>
            </a:r>
          </a:p>
          <a:p>
            <a:endParaRPr lang="de-CH" sz="2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 Hilfe der </a:t>
            </a:r>
            <a:r>
              <a:rPr lang="de-CH" sz="28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quiet</a:t>
            </a:r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 – </a:t>
            </a:r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Demo</a:t>
            </a:r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613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66084D-B628-A04C-A264-D4187FA9243C}"/>
              </a:ext>
            </a:extLst>
          </p:cNvPr>
          <p:cNvSpPr txBox="1"/>
          <p:nvPr/>
        </p:nvSpPr>
        <p:spPr>
          <a:xfrm>
            <a:off x="1033190" y="697483"/>
            <a:ext cx="9443663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Aktuellen Stand</a:t>
            </a:r>
          </a:p>
          <a:p>
            <a:endParaRPr lang="de-CH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Studio Implementation mit Android Emulator (Demo)</a:t>
            </a:r>
          </a:p>
          <a:p>
            <a:endParaRPr lang="de-CH" sz="32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32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Nächste Schritte</a:t>
            </a:r>
          </a:p>
          <a:p>
            <a:endParaRPr lang="de-CH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Andere Libraries ausprobieren (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TarsosDSP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2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5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&amp; Funktionalität definieren</a:t>
            </a:r>
          </a:p>
          <a:p>
            <a:endParaRPr lang="de-CH" sz="15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Benötigten Methoden implementieren</a:t>
            </a:r>
          </a:p>
          <a:p>
            <a:endParaRPr lang="de-CH" sz="15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Testen, testen, testen…</a:t>
            </a:r>
          </a:p>
        </p:txBody>
      </p:sp>
    </p:spTree>
    <p:extLst>
      <p:ext uri="{BB962C8B-B14F-4D97-AF65-F5344CB8AC3E}">
        <p14:creationId xmlns:p14="http://schemas.microsoft.com/office/powerpoint/2010/main" val="426270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A0D8-4FA9-E343-B0BF-17E4FBEC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Koordination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9EA87B-439E-794B-97F1-EF8420C9F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019049"/>
              </p:ext>
            </p:extLst>
          </p:nvPr>
        </p:nvGraphicFramePr>
        <p:xfrm>
          <a:off x="652650" y="1677035"/>
          <a:ext cx="1070115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481">
                  <a:extLst>
                    <a:ext uri="{9D8B030D-6E8A-4147-A177-3AD203B41FA5}">
                      <a16:colId xmlns:a16="http://schemas.microsoft.com/office/drawing/2014/main" val="597275414"/>
                    </a:ext>
                  </a:extLst>
                </a:gridCol>
                <a:gridCol w="4850970">
                  <a:extLst>
                    <a:ext uri="{9D8B030D-6E8A-4147-A177-3AD203B41FA5}">
                      <a16:colId xmlns:a16="http://schemas.microsoft.com/office/drawing/2014/main" val="3427516587"/>
                    </a:ext>
                  </a:extLst>
                </a:gridCol>
                <a:gridCol w="3774699">
                  <a:extLst>
                    <a:ext uri="{9D8B030D-6E8A-4147-A177-3AD203B41FA5}">
                      <a16:colId xmlns:a16="http://schemas.microsoft.com/office/drawing/2014/main" val="1765283101"/>
                    </a:ext>
                  </a:extLst>
                </a:gridCol>
              </a:tblGrid>
              <a:tr h="605684">
                <a:tc>
                  <a:txBody>
                    <a:bodyPr/>
                    <a:lstStyle/>
                    <a:p>
                      <a:r>
                        <a:rPr lang="de-CH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Gruppe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Koordinationspunkte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«Resultat»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260218"/>
                  </a:ext>
                </a:extLst>
              </a:tr>
              <a:tr h="605684">
                <a:tc>
                  <a:txBody>
                    <a:bodyPr/>
                    <a:lstStyle/>
                    <a:p>
                      <a:r>
                        <a:rPr lang="de-CH" sz="36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&amp; 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3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logMerge</a:t>
                      </a:r>
                      <a:r>
                        <a:rPr lang="de-CH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de-CH" sz="3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logSync</a:t>
                      </a:r>
                      <a:r>
                        <a:rPr lang="de-CH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als Transport Kompatibilität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Dateien richtig vorbereiten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05716"/>
                  </a:ext>
                </a:extLst>
              </a:tr>
              <a:tr h="605684">
                <a:tc>
                  <a:txBody>
                    <a:bodyPr/>
                    <a:lstStyle/>
                    <a:p>
                      <a:r>
                        <a:rPr lang="de-CH" sz="36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5, 6, 8, 9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Integrations-Kompatibilität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Struktur Anforderungen in </a:t>
                      </a:r>
                      <a:r>
                        <a:rPr lang="de-CH" sz="3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r>
                        <a:rPr lang="de-CH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erfüllen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363302"/>
                  </a:ext>
                </a:extLst>
              </a:tr>
              <a:tr h="605684">
                <a:tc>
                  <a:txBody>
                    <a:bodyPr/>
                    <a:lstStyle/>
                    <a:p>
                      <a:r>
                        <a:rPr lang="de-CH" sz="36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Wir werden mit Android Surf City kompatibel sein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08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4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66084D-B628-A04C-A264-D4187FA9243C}"/>
              </a:ext>
            </a:extLst>
          </p:cNvPr>
          <p:cNvSpPr txBox="1"/>
          <p:nvPr/>
        </p:nvSpPr>
        <p:spPr>
          <a:xfrm>
            <a:off x="838200" y="1925997"/>
            <a:ext cx="109315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Müssen wir </a:t>
            </a:r>
            <a:r>
              <a:rPr lang="de-CH" sz="32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quiet</a:t>
            </a:r>
            <a:r>
              <a:rPr lang="de-CH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benutzen?</a:t>
            </a:r>
          </a:p>
          <a:p>
            <a:endParaRPr lang="de-CH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 wird unsere Funktionalität im </a:t>
            </a:r>
            <a:r>
              <a:rPr lang="de-CH" sz="32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BACnet</a:t>
            </a:r>
            <a:r>
              <a:rPr lang="de-CH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verwendet?</a:t>
            </a:r>
          </a:p>
          <a:p>
            <a:endParaRPr lang="de-CH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Von welchen Projekten sind wir wie abhängig?</a:t>
            </a:r>
          </a:p>
          <a:p>
            <a:endParaRPr lang="de-CH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Schreiben wir eine </a:t>
            </a:r>
            <a:r>
              <a:rPr lang="de-CH" sz="32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Standalone</a:t>
            </a:r>
            <a:r>
              <a:rPr lang="de-CH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App, oder ein Modul für Gruppe 10 (</a:t>
            </a:r>
            <a:r>
              <a:rPr lang="de-CH" sz="32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KotlinUI</a:t>
            </a:r>
            <a:r>
              <a:rPr lang="de-CH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ED26CD-EA65-E442-A8F4-20152429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Fragen</a:t>
            </a:r>
          </a:p>
        </p:txBody>
      </p:sp>
    </p:spTree>
    <p:extLst>
      <p:ext uri="{BB962C8B-B14F-4D97-AF65-F5344CB8AC3E}">
        <p14:creationId xmlns:p14="http://schemas.microsoft.com/office/powerpoint/2010/main" val="64193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Breitbild</PresentationFormat>
  <Paragraphs>41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Gruppe 2 – soundLink</vt:lpstr>
      <vt:lpstr>PowerPoint-Präsentation</vt:lpstr>
      <vt:lpstr>Koordination</vt:lpstr>
      <vt:lpstr>Offene 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2 – soundLink</dc:title>
  <dc:creator>Caroline Steiblin</dc:creator>
  <cp:lastModifiedBy>Renato Farruggio</cp:lastModifiedBy>
  <cp:revision>13</cp:revision>
  <dcterms:created xsi:type="dcterms:W3CDTF">2020-04-15T09:53:29Z</dcterms:created>
  <dcterms:modified xsi:type="dcterms:W3CDTF">2020-04-16T12:09:22Z</dcterms:modified>
</cp:coreProperties>
</file>