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1E62-4B24-46C4-97BE-D952B8A1F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Gruppe 4 - </a:t>
            </a:r>
            <a:r>
              <a:rPr lang="en-US" dirty="0" err="1"/>
              <a:t>LogMerge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888B3-AF94-4218-BACD-C6D272ECA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Günes</a:t>
            </a:r>
            <a:r>
              <a:rPr lang="en-US" dirty="0"/>
              <a:t> Aydin, </a:t>
            </a:r>
            <a:r>
              <a:rPr lang="en-US" dirty="0" err="1"/>
              <a:t>Nikodem</a:t>
            </a:r>
            <a:r>
              <a:rPr lang="en-US" dirty="0"/>
              <a:t> </a:t>
            </a:r>
            <a:r>
              <a:rPr lang="en-US" dirty="0" err="1"/>
              <a:t>Kernbach</a:t>
            </a:r>
            <a:r>
              <a:rPr lang="en-US" dirty="0"/>
              <a:t> und Joey </a:t>
            </a:r>
            <a:r>
              <a:rPr lang="en-US" dirty="0" err="1"/>
              <a:t>Zgraggen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4971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</a:t>
            </a:r>
            <a:r>
              <a:rPr lang="en-US" dirty="0" err="1"/>
              <a:t>im</a:t>
            </a:r>
            <a:r>
              <a:rPr lang="en-US" dirty="0"/>
              <a:t> Stack</a:t>
            </a: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12668-AA4B-49B9-AD27-D50F2B6B8ECA}"/>
              </a:ext>
            </a:extLst>
          </p:cNvPr>
          <p:cNvSpPr/>
          <p:nvPr/>
        </p:nvSpPr>
        <p:spPr>
          <a:xfrm>
            <a:off x="810000" y="2422564"/>
            <a:ext cx="3135086" cy="697675"/>
          </a:xfrm>
          <a:prstGeom prst="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Applikationsschicht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996793-D831-486C-BEAA-C1E97EEB5364}"/>
              </a:ext>
            </a:extLst>
          </p:cNvPr>
          <p:cNvSpPr/>
          <p:nvPr/>
        </p:nvSpPr>
        <p:spPr>
          <a:xfrm>
            <a:off x="810000" y="3273630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A800E9-C0A3-4B9B-92EC-4B273E5EDAD5}"/>
              </a:ext>
            </a:extLst>
          </p:cNvPr>
          <p:cNvSpPr/>
          <p:nvPr/>
        </p:nvSpPr>
        <p:spPr>
          <a:xfrm>
            <a:off x="810000" y="5826828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Transportschicht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DE8160-CEAA-401A-9B99-8B76162E1874}"/>
              </a:ext>
            </a:extLst>
          </p:cNvPr>
          <p:cNvSpPr txBox="1"/>
          <p:nvPr/>
        </p:nvSpPr>
        <p:spPr>
          <a:xfrm>
            <a:off x="4079174" y="2422564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- GUI –</a:t>
            </a:r>
            <a:r>
              <a:rPr lang="en-US" dirty="0" err="1"/>
              <a:t>Projekte</a:t>
            </a:r>
            <a:endParaRPr lang="en-US" dirty="0"/>
          </a:p>
          <a:p>
            <a:r>
              <a:rPr lang="en-US" dirty="0"/>
              <a:t>Chat etc.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920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</a:t>
            </a:r>
            <a:r>
              <a:rPr lang="en-US" dirty="0" err="1"/>
              <a:t>im</a:t>
            </a:r>
            <a:r>
              <a:rPr lang="en-US" dirty="0"/>
              <a:t> Stack</a:t>
            </a: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12668-AA4B-49B9-AD27-D50F2B6B8ECA}"/>
              </a:ext>
            </a:extLst>
          </p:cNvPr>
          <p:cNvSpPr/>
          <p:nvPr/>
        </p:nvSpPr>
        <p:spPr>
          <a:xfrm>
            <a:off x="810000" y="2422564"/>
            <a:ext cx="3135086" cy="697675"/>
          </a:xfrm>
          <a:prstGeom prst="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Applikationsschicht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996793-D831-486C-BEAA-C1E97EEB5364}"/>
              </a:ext>
            </a:extLst>
          </p:cNvPr>
          <p:cNvSpPr/>
          <p:nvPr/>
        </p:nvSpPr>
        <p:spPr>
          <a:xfrm>
            <a:off x="810000" y="3273630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EEAB1-B8E9-4B23-80F7-E45D089E6CAD}"/>
              </a:ext>
            </a:extLst>
          </p:cNvPr>
          <p:cNvSpPr/>
          <p:nvPr/>
        </p:nvSpPr>
        <p:spPr>
          <a:xfrm>
            <a:off x="810000" y="4124696"/>
            <a:ext cx="3135086" cy="154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logMerge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A800E9-C0A3-4B9B-92EC-4B273E5EDAD5}"/>
              </a:ext>
            </a:extLst>
          </p:cNvPr>
          <p:cNvSpPr/>
          <p:nvPr/>
        </p:nvSpPr>
        <p:spPr>
          <a:xfrm>
            <a:off x="810000" y="5826828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Transportschicht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DE8160-CEAA-401A-9B99-8B76162E1874}"/>
              </a:ext>
            </a:extLst>
          </p:cNvPr>
          <p:cNvSpPr txBox="1"/>
          <p:nvPr/>
        </p:nvSpPr>
        <p:spPr>
          <a:xfrm>
            <a:off x="4079174" y="2422564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- GUI –</a:t>
            </a:r>
            <a:r>
              <a:rPr lang="en-US" dirty="0" err="1"/>
              <a:t>Projekte</a:t>
            </a:r>
            <a:endParaRPr lang="en-US" dirty="0"/>
          </a:p>
          <a:p>
            <a:r>
              <a:rPr lang="en-US" dirty="0"/>
              <a:t>Chat etc.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FD038A-ABC3-45ED-AAAF-E7C567782071}"/>
              </a:ext>
            </a:extLst>
          </p:cNvPr>
          <p:cNvSpPr txBox="1"/>
          <p:nvPr/>
        </p:nvSpPr>
        <p:spPr>
          <a:xfrm>
            <a:off x="4079174" y="343780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Gruppe 7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15D59-F6C3-41F9-A421-5F9F6EBD1667}"/>
              </a:ext>
            </a:extLst>
          </p:cNvPr>
          <p:cNvSpPr txBox="1"/>
          <p:nvPr/>
        </p:nvSpPr>
        <p:spPr>
          <a:xfrm>
            <a:off x="4079174" y="5878172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Senden</a:t>
            </a:r>
            <a:r>
              <a:rPr lang="en-US" dirty="0"/>
              <a:t> der .</a:t>
            </a:r>
            <a:r>
              <a:rPr lang="en-US" dirty="0" err="1"/>
              <a:t>pcap-Pakete</a:t>
            </a:r>
            <a:endParaRPr lang="en-US" dirty="0"/>
          </a:p>
          <a:p>
            <a:r>
              <a:rPr lang="en-US" dirty="0"/>
              <a:t>(Gruppen 1 und 13)</a:t>
            </a:r>
            <a:endParaRPr lang="en-DE" dirty="0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8121CB05-ED94-45EC-AFE6-A79BA3E9FFDF}"/>
              </a:ext>
            </a:extLst>
          </p:cNvPr>
          <p:cNvSpPr/>
          <p:nvPr/>
        </p:nvSpPr>
        <p:spPr>
          <a:xfrm>
            <a:off x="3636328" y="5496795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D75A887D-9C0F-425C-A9C3-3DEE8E63BD76}"/>
              </a:ext>
            </a:extLst>
          </p:cNvPr>
          <p:cNvSpPr/>
          <p:nvPr/>
        </p:nvSpPr>
        <p:spPr>
          <a:xfrm>
            <a:off x="3636328" y="3782788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88864-CDB5-4804-BC8E-90F6BCC4235C}"/>
              </a:ext>
            </a:extLst>
          </p:cNvPr>
          <p:cNvSpPr txBox="1"/>
          <p:nvPr/>
        </p:nvSpPr>
        <p:spPr>
          <a:xfrm>
            <a:off x="4079174" y="433202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8787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</a:t>
            </a:r>
            <a:r>
              <a:rPr lang="en-US" dirty="0" err="1"/>
              <a:t>im</a:t>
            </a:r>
            <a:r>
              <a:rPr lang="en-US" dirty="0"/>
              <a:t> Stack</a:t>
            </a: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12668-AA4B-49B9-AD27-D50F2B6B8ECA}"/>
              </a:ext>
            </a:extLst>
          </p:cNvPr>
          <p:cNvSpPr/>
          <p:nvPr/>
        </p:nvSpPr>
        <p:spPr>
          <a:xfrm>
            <a:off x="810000" y="2422564"/>
            <a:ext cx="3135086" cy="697675"/>
          </a:xfrm>
          <a:prstGeom prst="rect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Applikationsschicht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996793-D831-486C-BEAA-C1E97EEB5364}"/>
              </a:ext>
            </a:extLst>
          </p:cNvPr>
          <p:cNvSpPr/>
          <p:nvPr/>
        </p:nvSpPr>
        <p:spPr>
          <a:xfrm>
            <a:off x="810000" y="3273630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EEAB1-B8E9-4B23-80F7-E45D089E6CAD}"/>
              </a:ext>
            </a:extLst>
          </p:cNvPr>
          <p:cNvSpPr/>
          <p:nvPr/>
        </p:nvSpPr>
        <p:spPr>
          <a:xfrm>
            <a:off x="810000" y="4124696"/>
            <a:ext cx="3135086" cy="154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logMerge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A800E9-C0A3-4B9B-92EC-4B273E5EDAD5}"/>
              </a:ext>
            </a:extLst>
          </p:cNvPr>
          <p:cNvSpPr/>
          <p:nvPr/>
        </p:nvSpPr>
        <p:spPr>
          <a:xfrm>
            <a:off x="810000" y="5826828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Transportschicht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4BD40D-1A65-4D28-AF74-BABF384B2B63}"/>
              </a:ext>
            </a:extLst>
          </p:cNvPr>
          <p:cNvSpPr/>
          <p:nvPr/>
        </p:nvSpPr>
        <p:spPr>
          <a:xfrm>
            <a:off x="1497529" y="5002481"/>
            <a:ext cx="1760027" cy="427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feedCtrl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DE8160-CEAA-401A-9B99-8B76162E1874}"/>
              </a:ext>
            </a:extLst>
          </p:cNvPr>
          <p:cNvSpPr txBox="1"/>
          <p:nvPr/>
        </p:nvSpPr>
        <p:spPr>
          <a:xfrm>
            <a:off x="4079174" y="2422564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- GUI –</a:t>
            </a:r>
            <a:r>
              <a:rPr lang="en-US" dirty="0" err="1"/>
              <a:t>Projekte</a:t>
            </a:r>
            <a:endParaRPr lang="en-US" dirty="0"/>
          </a:p>
          <a:p>
            <a:r>
              <a:rPr lang="en-US" dirty="0"/>
              <a:t>Chat etc.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FD038A-ABC3-45ED-AAAF-E7C567782071}"/>
              </a:ext>
            </a:extLst>
          </p:cNvPr>
          <p:cNvSpPr txBox="1"/>
          <p:nvPr/>
        </p:nvSpPr>
        <p:spPr>
          <a:xfrm>
            <a:off x="4079174" y="343780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Gruppe 7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15D59-F6C3-41F9-A421-5F9F6EBD1667}"/>
              </a:ext>
            </a:extLst>
          </p:cNvPr>
          <p:cNvSpPr txBox="1"/>
          <p:nvPr/>
        </p:nvSpPr>
        <p:spPr>
          <a:xfrm>
            <a:off x="4079174" y="5878172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Senden</a:t>
            </a:r>
            <a:r>
              <a:rPr lang="en-US" dirty="0"/>
              <a:t> der .</a:t>
            </a:r>
            <a:r>
              <a:rPr lang="en-US" dirty="0" err="1"/>
              <a:t>pcap-Pakete</a:t>
            </a:r>
            <a:endParaRPr lang="en-US" dirty="0"/>
          </a:p>
          <a:p>
            <a:r>
              <a:rPr lang="en-US" dirty="0"/>
              <a:t>(Gruppen 1 und 13)</a:t>
            </a:r>
            <a:endParaRPr lang="en-DE" dirty="0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8121CB05-ED94-45EC-AFE6-A79BA3E9FFDF}"/>
              </a:ext>
            </a:extLst>
          </p:cNvPr>
          <p:cNvSpPr/>
          <p:nvPr/>
        </p:nvSpPr>
        <p:spPr>
          <a:xfrm>
            <a:off x="3636328" y="5496795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D75A887D-9C0F-425C-A9C3-3DEE8E63BD76}"/>
              </a:ext>
            </a:extLst>
          </p:cNvPr>
          <p:cNvSpPr/>
          <p:nvPr/>
        </p:nvSpPr>
        <p:spPr>
          <a:xfrm>
            <a:off x="3636328" y="3782788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E7E9DC-C9A5-499B-96CC-A2093E44D278}"/>
              </a:ext>
            </a:extLst>
          </p:cNvPr>
          <p:cNvSpPr txBox="1"/>
          <p:nvPr/>
        </p:nvSpPr>
        <p:spPr>
          <a:xfrm>
            <a:off x="4079174" y="503157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Gruppe 14</a:t>
            </a:r>
            <a:endParaRPr lang="en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88864-CDB5-4804-BC8E-90F6BCC4235C}"/>
              </a:ext>
            </a:extLst>
          </p:cNvPr>
          <p:cNvSpPr txBox="1"/>
          <p:nvPr/>
        </p:nvSpPr>
        <p:spPr>
          <a:xfrm>
            <a:off x="4079174" y="433202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Wir</a:t>
            </a:r>
            <a:endParaRPr lang="en-DE" dirty="0"/>
          </a:p>
        </p:txBody>
      </p:sp>
      <p:sp>
        <p:nvSpPr>
          <p:cNvPr id="37" name="Arrow: Up-Down 36">
            <a:extLst>
              <a:ext uri="{FF2B5EF4-FFF2-40B4-BE49-F238E27FC236}">
                <a16:creationId xmlns:a16="http://schemas.microsoft.com/office/drawing/2014/main" id="{D64FF4F1-7ADC-4A4D-9957-008E067ABBEB}"/>
              </a:ext>
            </a:extLst>
          </p:cNvPr>
          <p:cNvSpPr/>
          <p:nvPr/>
        </p:nvSpPr>
        <p:spPr>
          <a:xfrm>
            <a:off x="3061854" y="5277591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id="{8065D02A-9C7D-402F-873F-8DE742D6A918}"/>
              </a:ext>
            </a:extLst>
          </p:cNvPr>
          <p:cNvSpPr/>
          <p:nvPr/>
        </p:nvSpPr>
        <p:spPr>
          <a:xfrm>
            <a:off x="3061854" y="4846121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366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Beispielablauf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996793-D831-486C-BEAA-C1E97EEB5364}"/>
              </a:ext>
            </a:extLst>
          </p:cNvPr>
          <p:cNvSpPr/>
          <p:nvPr/>
        </p:nvSpPr>
        <p:spPr>
          <a:xfrm>
            <a:off x="810000" y="2731325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EEAB1-B8E9-4B23-80F7-E45D089E6CAD}"/>
              </a:ext>
            </a:extLst>
          </p:cNvPr>
          <p:cNvSpPr/>
          <p:nvPr/>
        </p:nvSpPr>
        <p:spPr>
          <a:xfrm>
            <a:off x="810000" y="3582391"/>
            <a:ext cx="3135086" cy="154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logMerge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A800E9-C0A3-4B9B-92EC-4B273E5EDAD5}"/>
              </a:ext>
            </a:extLst>
          </p:cNvPr>
          <p:cNvSpPr/>
          <p:nvPr/>
        </p:nvSpPr>
        <p:spPr>
          <a:xfrm>
            <a:off x="810000" y="5284523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Transportschicht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4BD40D-1A65-4D28-AF74-BABF384B2B63}"/>
              </a:ext>
            </a:extLst>
          </p:cNvPr>
          <p:cNvSpPr/>
          <p:nvPr/>
        </p:nvSpPr>
        <p:spPr>
          <a:xfrm>
            <a:off x="1497529" y="4460176"/>
            <a:ext cx="1760027" cy="427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feedCtrl</a:t>
            </a:r>
            <a:endParaRPr lang="en-DE" dirty="0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8121CB05-ED94-45EC-AFE6-A79BA3E9FFDF}"/>
              </a:ext>
            </a:extLst>
          </p:cNvPr>
          <p:cNvSpPr/>
          <p:nvPr/>
        </p:nvSpPr>
        <p:spPr>
          <a:xfrm>
            <a:off x="3636328" y="4954490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D75A887D-9C0F-425C-A9C3-3DEE8E63BD76}"/>
              </a:ext>
            </a:extLst>
          </p:cNvPr>
          <p:cNvSpPr/>
          <p:nvPr/>
        </p:nvSpPr>
        <p:spPr>
          <a:xfrm>
            <a:off x="3636328" y="3240483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Arrow: Up-Down 36">
            <a:extLst>
              <a:ext uri="{FF2B5EF4-FFF2-40B4-BE49-F238E27FC236}">
                <a16:creationId xmlns:a16="http://schemas.microsoft.com/office/drawing/2014/main" id="{D64FF4F1-7ADC-4A4D-9957-008E067ABBEB}"/>
              </a:ext>
            </a:extLst>
          </p:cNvPr>
          <p:cNvSpPr/>
          <p:nvPr/>
        </p:nvSpPr>
        <p:spPr>
          <a:xfrm>
            <a:off x="3061854" y="4735286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id="{8065D02A-9C7D-402F-873F-8DE742D6A918}"/>
              </a:ext>
            </a:extLst>
          </p:cNvPr>
          <p:cNvSpPr/>
          <p:nvPr/>
        </p:nvSpPr>
        <p:spPr>
          <a:xfrm>
            <a:off x="3061854" y="4303816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C6560-1CA9-4B3B-A157-C50DF816D1F0}"/>
              </a:ext>
            </a:extLst>
          </p:cNvPr>
          <p:cNvSpPr txBox="1"/>
          <p:nvPr/>
        </p:nvSpPr>
        <p:spPr>
          <a:xfrm>
            <a:off x="6385455" y="2084994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Fall 1: </a:t>
            </a:r>
            <a:r>
              <a:rPr lang="en-US" dirty="0" err="1"/>
              <a:t>Pakete</a:t>
            </a:r>
            <a:r>
              <a:rPr lang="en-US" dirty="0"/>
              <a:t> </a:t>
            </a:r>
            <a:r>
              <a:rPr lang="en-US" dirty="0" err="1"/>
              <a:t>kommen</a:t>
            </a:r>
            <a:r>
              <a:rPr lang="en-US" dirty="0"/>
              <a:t> an</a:t>
            </a:r>
          </a:p>
          <a:p>
            <a:pPr algn="ctr"/>
            <a:r>
              <a:rPr lang="en-US" dirty="0"/>
              <a:t>“Von </a:t>
            </a:r>
            <a:r>
              <a:rPr lang="en-US" dirty="0" err="1"/>
              <a:t>unten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oben</a:t>
            </a:r>
            <a:r>
              <a:rPr lang="en-US" dirty="0"/>
              <a:t>”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D8440C-F176-435A-ADAD-490D0FD17C7C}"/>
              </a:ext>
            </a:extLst>
          </p:cNvPr>
          <p:cNvSpPr txBox="1"/>
          <p:nvPr/>
        </p:nvSpPr>
        <p:spPr>
          <a:xfrm>
            <a:off x="6009405" y="3339614"/>
            <a:ext cx="47506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Schreiben</a:t>
            </a:r>
            <a:r>
              <a:rPr lang="en-US" dirty="0"/>
              <a:t> in </a:t>
            </a:r>
            <a:r>
              <a:rPr lang="en-US" dirty="0" err="1"/>
              <a:t>Datenbank</a:t>
            </a:r>
            <a:endParaRPr lang="en-US" dirty="0"/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Filtern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feedCtr</a:t>
            </a:r>
            <a:endParaRPr lang="en-US" dirty="0"/>
          </a:p>
          <a:p>
            <a:endParaRPr lang="en-DE" dirty="0"/>
          </a:p>
          <a:p>
            <a:r>
              <a:rPr lang="en-US" dirty="0"/>
              <a:t>2. </a:t>
            </a:r>
            <a:r>
              <a:rPr lang="en-US" dirty="0" err="1"/>
              <a:t>Aktualisieren</a:t>
            </a:r>
            <a:r>
              <a:rPr lang="en-US" dirty="0"/>
              <a:t> der whitelist von </a:t>
            </a:r>
            <a:r>
              <a:rPr lang="en-US" dirty="0" err="1"/>
              <a:t>feedCtrl</a:t>
            </a:r>
            <a:endParaRPr lang="en-US" dirty="0"/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dirty="0" err="1"/>
              <a:t>Extrahieren</a:t>
            </a:r>
            <a:r>
              <a:rPr lang="en-US" dirty="0"/>
              <a:t> der .</a:t>
            </a:r>
            <a:r>
              <a:rPr lang="en-US" dirty="0" err="1"/>
              <a:t>pcap</a:t>
            </a:r>
            <a:r>
              <a:rPr lang="en-US" dirty="0"/>
              <a:t>-Files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6507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Beispielablauf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996793-D831-486C-BEAA-C1E97EEB5364}"/>
              </a:ext>
            </a:extLst>
          </p:cNvPr>
          <p:cNvSpPr/>
          <p:nvPr/>
        </p:nvSpPr>
        <p:spPr>
          <a:xfrm>
            <a:off x="810000" y="2731325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EEAB1-B8E9-4B23-80F7-E45D089E6CAD}"/>
              </a:ext>
            </a:extLst>
          </p:cNvPr>
          <p:cNvSpPr/>
          <p:nvPr/>
        </p:nvSpPr>
        <p:spPr>
          <a:xfrm>
            <a:off x="810000" y="3582391"/>
            <a:ext cx="3135086" cy="154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logMerge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A800E9-C0A3-4B9B-92EC-4B273E5EDAD5}"/>
              </a:ext>
            </a:extLst>
          </p:cNvPr>
          <p:cNvSpPr/>
          <p:nvPr/>
        </p:nvSpPr>
        <p:spPr>
          <a:xfrm>
            <a:off x="810000" y="5284523"/>
            <a:ext cx="3135086" cy="69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Transportschicht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4BD40D-1A65-4D28-AF74-BABF384B2B63}"/>
              </a:ext>
            </a:extLst>
          </p:cNvPr>
          <p:cNvSpPr/>
          <p:nvPr/>
        </p:nvSpPr>
        <p:spPr>
          <a:xfrm>
            <a:off x="1497529" y="4460176"/>
            <a:ext cx="1760027" cy="427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feedCtrl</a:t>
            </a:r>
            <a:endParaRPr lang="en-DE" dirty="0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8121CB05-ED94-45EC-AFE6-A79BA3E9FFDF}"/>
              </a:ext>
            </a:extLst>
          </p:cNvPr>
          <p:cNvSpPr/>
          <p:nvPr/>
        </p:nvSpPr>
        <p:spPr>
          <a:xfrm>
            <a:off x="3636328" y="4954490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D75A887D-9C0F-425C-A9C3-3DEE8E63BD76}"/>
              </a:ext>
            </a:extLst>
          </p:cNvPr>
          <p:cNvSpPr/>
          <p:nvPr/>
        </p:nvSpPr>
        <p:spPr>
          <a:xfrm>
            <a:off x="3636328" y="3240483"/>
            <a:ext cx="170953" cy="549233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Arrow: Up-Down 36">
            <a:extLst>
              <a:ext uri="{FF2B5EF4-FFF2-40B4-BE49-F238E27FC236}">
                <a16:creationId xmlns:a16="http://schemas.microsoft.com/office/drawing/2014/main" id="{D64FF4F1-7ADC-4A4D-9957-008E067ABBEB}"/>
              </a:ext>
            </a:extLst>
          </p:cNvPr>
          <p:cNvSpPr/>
          <p:nvPr/>
        </p:nvSpPr>
        <p:spPr>
          <a:xfrm>
            <a:off x="3061854" y="4735286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id="{8065D02A-9C7D-402F-873F-8DE742D6A918}"/>
              </a:ext>
            </a:extLst>
          </p:cNvPr>
          <p:cNvSpPr/>
          <p:nvPr/>
        </p:nvSpPr>
        <p:spPr>
          <a:xfrm>
            <a:off x="3061854" y="4303816"/>
            <a:ext cx="119993" cy="31667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C6560-1CA9-4B3B-A157-C50DF816D1F0}"/>
              </a:ext>
            </a:extLst>
          </p:cNvPr>
          <p:cNvSpPr txBox="1"/>
          <p:nvPr/>
        </p:nvSpPr>
        <p:spPr>
          <a:xfrm>
            <a:off x="6385455" y="2084994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Fall 2: </a:t>
            </a:r>
            <a:r>
              <a:rPr lang="en-US" dirty="0" err="1"/>
              <a:t>Daten</a:t>
            </a:r>
            <a:r>
              <a:rPr lang="en-US" dirty="0"/>
              <a:t> warden </a:t>
            </a:r>
            <a:r>
              <a:rPr lang="en-US" dirty="0" err="1"/>
              <a:t>abgerufen</a:t>
            </a:r>
            <a:endParaRPr lang="en-US" dirty="0"/>
          </a:p>
          <a:p>
            <a:pPr algn="ctr"/>
            <a:r>
              <a:rPr lang="en-US" dirty="0"/>
              <a:t>“Von </a:t>
            </a:r>
            <a:r>
              <a:rPr lang="en-US" dirty="0" err="1"/>
              <a:t>oben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unten</a:t>
            </a:r>
            <a:r>
              <a:rPr lang="en-US" dirty="0"/>
              <a:t>”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D8440C-F176-435A-ADAD-490D0FD17C7C}"/>
              </a:ext>
            </a:extLst>
          </p:cNvPr>
          <p:cNvSpPr txBox="1"/>
          <p:nvPr/>
        </p:nvSpPr>
        <p:spPr>
          <a:xfrm>
            <a:off x="6009405" y="3339614"/>
            <a:ext cx="5058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FeedCtrl</a:t>
            </a:r>
            <a:r>
              <a:rPr lang="en-US" dirty="0"/>
              <a:t> update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Filtern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feedCtrl</a:t>
            </a:r>
            <a:endParaRPr lang="en-US" dirty="0"/>
          </a:p>
          <a:p>
            <a:endParaRPr lang="en-DE" dirty="0"/>
          </a:p>
          <a:p>
            <a:r>
              <a:rPr lang="en-US" dirty="0"/>
              <a:t>3. Logs in .</a:t>
            </a:r>
            <a:r>
              <a:rPr lang="en-US" dirty="0" err="1"/>
              <a:t>pcap</a:t>
            </a:r>
            <a:r>
              <a:rPr lang="en-US" dirty="0"/>
              <a:t> </a:t>
            </a:r>
            <a:r>
              <a:rPr lang="en-US" dirty="0" err="1"/>
              <a:t>konvertieren</a:t>
            </a:r>
            <a:endParaRPr lang="en-US" dirty="0"/>
          </a:p>
          <a:p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Senden</a:t>
            </a:r>
            <a:r>
              <a:rPr lang="en-US" dirty="0"/>
              <a:t> der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Transportgruppe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4214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D4F2-AD6D-47FE-AE4F-6EC0DA4B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Aufrufen</a:t>
            </a:r>
            <a:r>
              <a:rPr lang="en-US" dirty="0"/>
              <a:t> </a:t>
            </a:r>
            <a:r>
              <a:rPr lang="en-US" dirty="0" err="1"/>
              <a:t>unseres</a:t>
            </a:r>
            <a:r>
              <a:rPr lang="en-US" dirty="0"/>
              <a:t> </a:t>
            </a:r>
            <a:r>
              <a:rPr lang="en-US" dirty="0" err="1"/>
              <a:t>Skripts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B927A-1F89-4F8C-8360-C704D3B8C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Skript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in user-directory </a:t>
            </a:r>
            <a:r>
              <a:rPr lang="en-US" dirty="0" err="1"/>
              <a:t>gespeichert</a:t>
            </a:r>
            <a:r>
              <a:rPr lang="en-US" dirty="0"/>
              <a:t> (Onboarding!)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Von </a:t>
            </a:r>
            <a:r>
              <a:rPr lang="en-US" dirty="0" err="1"/>
              <a:t>unten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oben</a:t>
            </a:r>
            <a:r>
              <a:rPr lang="en-US" dirty="0"/>
              <a:t>: </a:t>
            </a:r>
          </a:p>
          <a:p>
            <a:r>
              <a:rPr lang="en-US" dirty="0"/>
              <a:t>python3 logMerge.py –send </a:t>
            </a:r>
            <a:r>
              <a:rPr lang="en-US" dirty="0" err="1"/>
              <a:t>PfadZuPcapFiles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Von </a:t>
            </a:r>
            <a:r>
              <a:rPr lang="en-US" dirty="0" err="1"/>
              <a:t>oben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unten</a:t>
            </a:r>
            <a:r>
              <a:rPr lang="en-US" dirty="0"/>
              <a:t>:</a:t>
            </a:r>
          </a:p>
          <a:p>
            <a:r>
              <a:rPr lang="en-US" dirty="0"/>
              <a:t>python3 logMerge.py -get </a:t>
            </a:r>
            <a:r>
              <a:rPr lang="en-US" dirty="0" err="1"/>
              <a:t>AnzahlEvents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79279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{D4907989-1315-4029-87DE-2AB4CB07279B}tf03457503</Template>
  <TotalTime>164</TotalTime>
  <Words>200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Gruppe 4 - LogMerge</vt:lpstr>
      <vt:lpstr>Position im Stack</vt:lpstr>
      <vt:lpstr>Position im Stack</vt:lpstr>
      <vt:lpstr>Position im Stack</vt:lpstr>
      <vt:lpstr>Beispielablauf</vt:lpstr>
      <vt:lpstr>Beispielablauf</vt:lpstr>
      <vt:lpstr>Aufrufen unseres Skripts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4 - LogMerge</dc:title>
  <dc:creator>Nikch</dc:creator>
  <cp:lastModifiedBy>Nikch</cp:lastModifiedBy>
  <cp:revision>18</cp:revision>
  <dcterms:created xsi:type="dcterms:W3CDTF">2020-04-14T17:55:20Z</dcterms:created>
  <dcterms:modified xsi:type="dcterms:W3CDTF">2020-04-16T12:07:54Z</dcterms:modified>
</cp:coreProperties>
</file>