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0376-9D71-4947-9AEB-EE73411D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7673-566B-7C44-A988-8989F9B4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CC77-B46E-2542-8996-F963B97B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FBF2-CAC5-4348-9065-2D120E2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3E1F-2DCB-DA42-A996-5DF202B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5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9227-D1DF-7044-BA3F-867FF95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F263-3C5F-704D-A1CD-0D2B2FEE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0EDA-F1AA-D04C-BB69-860B3B41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BC57-F360-724A-B61A-C101A835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6B5D-8694-4943-B10A-E2181B6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18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461C-ADBD-5048-8482-4EA185FF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A910-45A7-E449-BBF5-2B60D239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B897-A81D-C443-A4F6-5222293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484-1042-504E-BFA7-E86D7027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4E1B-D432-E642-BF77-075A61C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4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0949-8563-B74D-995E-6EC6B891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802D-71B8-8047-9577-3E0A3F1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0A41-6B22-A546-9C04-F7197A4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2CD2-969D-3A44-B5DA-22CA2514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6D21-529B-B147-9036-91EA0F7F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8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5771-9270-0040-A55A-E4B51CAD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23DE-5729-6C40-930D-D34AA110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3BB3-F374-B34A-BCA2-3398C859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B42-3F94-A141-8346-682583C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7871-11A1-DE45-AC23-79F9FCB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40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9FA-FB4E-D242-BDF0-E2F68D7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57D5-3DAD-3042-9AC1-B552183D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C131-5226-C841-AB88-B1749A31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40B0-44FB-7745-8C8E-9B0A3C0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CD5A-F11F-6F41-9CDC-C3772877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6F2C-F685-3549-AA3B-EA25DEB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2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811-C948-F74C-939B-7E47BFF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3812-4BB2-D94A-B66A-E18122D1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346A-69B3-5D4E-9D28-066DA854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5F47-D046-ED4A-A02C-1AF16336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63090-F7B6-B243-B03C-1863D058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30CF0-A0E6-8C46-ACBF-9E57B87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3D3D-5D9F-1844-A405-69E064B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EB2-9F95-444D-8A59-BDCC3CAC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6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3B0-4310-A941-BF9B-9CBD70C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9F80-E94E-2F4E-A1A3-863FD064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FAD4A-141B-A14A-9788-A88C8C7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12FDE-4AA0-7E4F-9CF1-EAE67E2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E173-1ED2-8A44-A4B9-D53CB72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25E1C-6A32-5448-B449-7BADA57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AF9D-5AC3-3A4A-8B8D-C6FC83B2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6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9A0-B5D6-1B44-AB2A-B8B4861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7FDE-0655-D341-B498-D73C465B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ACDB-207B-C04E-96CA-29988AA2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EB5E-2D2F-5E46-BE33-204A595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0929-C789-8B4A-AEBC-ABB70A7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FDF1-81E3-5847-81B6-1C2C09DF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333-1970-D44A-A18A-198DC902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9983D-1DCF-BF48-85BE-8BBB59CC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5C9C-0951-5144-8779-C718E551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782C-DE36-6743-AE03-3DE89B98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4240-7137-B748-A53D-FA265C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9366-73B3-FA44-BFD8-622E46C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BFC9D-14CB-9044-B10D-A1FEEE47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2EAA-8DC0-E746-8CBD-CC49CC89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5122-8BCF-9041-844A-E2F7DC75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142B-9156-494B-91DC-51E8C5F0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1F87-839A-0147-9367-465551F6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0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iet.github.io/quiet-js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35CFA-47F1-EA40-B84E-4257919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197" y="488317"/>
            <a:ext cx="4805692" cy="652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 2 –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soundLink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848F-8313-CA46-AC52-25C587EE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13" y="1141229"/>
            <a:ext cx="5366260" cy="38131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Farruggio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Caroline Steiblin</a:t>
            </a: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A677F-23B3-5C4D-A1AA-14E09368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087"/>
                    </a14:imgEffect>
                    <a14:imgEffect>
                      <a14:saturation sat="86000"/>
                    </a14:imgEffect>
                  </a14:imgLayer>
                </a14:imgProps>
              </a:ext>
            </a:extLst>
          </a:blip>
          <a:srcRect l="14156" r="44349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CF245-6699-0446-BCDA-19192522A2CD}"/>
              </a:ext>
            </a:extLst>
          </p:cNvPr>
          <p:cNvSpPr txBox="1"/>
          <p:nvPr/>
        </p:nvSpPr>
        <p:spPr>
          <a:xfrm>
            <a:off x="6384013" y="1882906"/>
            <a:ext cx="52396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Ton-Kommunikation zwischen </a:t>
            </a:r>
            <a:r>
              <a:rPr lang="de-CH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Smartphones zu ermöglichen</a:t>
            </a:r>
          </a:p>
          <a:p>
            <a:endParaRPr lang="de-CH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Vorherige Gruppe hat 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zwischen Rechnern auf kleine Distanzen benutzt.</a:t>
            </a:r>
          </a:p>
          <a:p>
            <a:endParaRPr lang="de-CH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Hilfe der 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– 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Demo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13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1033190" y="697483"/>
            <a:ext cx="944366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Aktuellen Stand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 Implementation mit virtuelles Smartphone (Demo)</a:t>
            </a:r>
          </a:p>
          <a:p>
            <a:endParaRPr lang="de-CH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 Schritte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 Libraries ausprobieren 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TarsosDSP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&amp; Funktionalität definieren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Benötigten Methoden implementieren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Testen, testen, testen…</a:t>
            </a:r>
          </a:p>
        </p:txBody>
      </p:sp>
    </p:spTree>
    <p:extLst>
      <p:ext uri="{BB962C8B-B14F-4D97-AF65-F5344CB8AC3E}">
        <p14:creationId xmlns:p14="http://schemas.microsoft.com/office/powerpoint/2010/main" val="42627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A0D8-4FA9-E343-B0BF-17E4FBE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Koordination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EA87B-439E-794B-97F1-EF8420C9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19049"/>
              </p:ext>
            </p:extLst>
          </p:nvPr>
        </p:nvGraphicFramePr>
        <p:xfrm>
          <a:off x="652650" y="1677035"/>
          <a:ext cx="107011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81">
                  <a:extLst>
                    <a:ext uri="{9D8B030D-6E8A-4147-A177-3AD203B41FA5}">
                      <a16:colId xmlns:a16="http://schemas.microsoft.com/office/drawing/2014/main" val="597275414"/>
                    </a:ext>
                  </a:extLst>
                </a:gridCol>
                <a:gridCol w="4850970">
                  <a:extLst>
                    <a:ext uri="{9D8B030D-6E8A-4147-A177-3AD203B41FA5}">
                      <a16:colId xmlns:a16="http://schemas.microsoft.com/office/drawing/2014/main" val="3427516587"/>
                    </a:ext>
                  </a:extLst>
                </a:gridCol>
                <a:gridCol w="3774699">
                  <a:extLst>
                    <a:ext uri="{9D8B030D-6E8A-4147-A177-3AD203B41FA5}">
                      <a16:colId xmlns:a16="http://schemas.microsoft.com/office/drawing/2014/main" val="1765283101"/>
                    </a:ext>
                  </a:extLst>
                </a:gridCol>
              </a:tblGrid>
              <a:tr h="605684"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Koordinationspunkte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«Resultat»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60218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&amp; 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logMerge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logSync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Transport 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Dateien richtig vorbereiten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05716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5, 6, 8, 9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Integrations-Kompatibilität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Struktur Anforderungen in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erfüllen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63302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 werden mit Android Surf City kompatibel sein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838200" y="1925997"/>
            <a:ext cx="109315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Müssen wir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benutzen?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wird unsere Funktionalität im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BACnet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verwendet?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welchen Projekten sind wir wie abhängig?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Schreiben wir eine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oder ein Modul für Gruppe 10 (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KotlinUI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ED26CD-EA65-E442-A8F4-2015242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6419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Gruppe 2 – soundLink</vt:lpstr>
      <vt:lpstr>PowerPoint-Präsentation</vt:lpstr>
      <vt:lpstr>Koordination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 – soundLink</dc:title>
  <dc:creator>Caroline Steiblin</dc:creator>
  <cp:lastModifiedBy>Renato Farruggio</cp:lastModifiedBy>
  <cp:revision>12</cp:revision>
  <dcterms:created xsi:type="dcterms:W3CDTF">2020-04-15T09:53:29Z</dcterms:created>
  <dcterms:modified xsi:type="dcterms:W3CDTF">2020-04-16T10:17:52Z</dcterms:modified>
</cp:coreProperties>
</file>