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4" r:id="rId4"/>
    <p:sldId id="265" r:id="rId5"/>
    <p:sldId id="263" r:id="rId6"/>
    <p:sldId id="266" r:id="rId7"/>
    <p:sldId id="258" r:id="rId8"/>
    <p:sldId id="259" r:id="rId9"/>
    <p:sldId id="261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9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1E62-4B24-46C4-97BE-D952B8A1FE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Gruppe 4 - </a:t>
            </a:r>
            <a:r>
              <a:rPr lang="en-US" dirty="0" err="1"/>
              <a:t>LogMerge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888B3-AF94-4218-BACD-C6D272ECAF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Günes</a:t>
            </a:r>
            <a:r>
              <a:rPr lang="en-US" dirty="0"/>
              <a:t> Aydin, </a:t>
            </a:r>
            <a:r>
              <a:rPr lang="en-US" dirty="0" err="1"/>
              <a:t>Nikodem</a:t>
            </a:r>
            <a:r>
              <a:rPr lang="en-US" dirty="0"/>
              <a:t> </a:t>
            </a:r>
            <a:r>
              <a:rPr lang="en-US" dirty="0" err="1"/>
              <a:t>Kernbach</a:t>
            </a:r>
            <a:r>
              <a:rPr lang="en-US" dirty="0"/>
              <a:t> und Joey </a:t>
            </a:r>
            <a:r>
              <a:rPr lang="en-US" dirty="0" err="1"/>
              <a:t>Zgraggen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49713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46F174-F937-4C29-A971-2E1DEC90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Eigenes </a:t>
            </a:r>
            <a:r>
              <a:rPr lang="de-CH" dirty="0">
                <a:solidFill>
                  <a:srgbClr val="FFFF00"/>
                </a:solidFill>
              </a:rPr>
              <a:t>TODO: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3239A5-894B-4A23-AF59-2ABB803B3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Repository aufräumen</a:t>
            </a:r>
          </a:p>
          <a:p>
            <a:r>
              <a:rPr lang="de-CH" dirty="0"/>
              <a:t>Code strukturieren / kommentieren</a:t>
            </a:r>
          </a:p>
          <a:p>
            <a:r>
              <a:rPr lang="de-CH" dirty="0"/>
              <a:t>Integration Gruppe 14 </a:t>
            </a:r>
            <a:r>
              <a:rPr lang="de-CH" dirty="0" err="1"/>
              <a:t>FeedCtrl</a:t>
            </a:r>
            <a:endParaRPr lang="de-CH" dirty="0"/>
          </a:p>
          <a:p>
            <a:r>
              <a:rPr lang="de-CH" dirty="0"/>
              <a:t>Erneutes Meeting mit Gruppe 13 </a:t>
            </a:r>
            <a:r>
              <a:rPr lang="de-CH" dirty="0" err="1"/>
              <a:t>SneakerNet</a:t>
            </a:r>
            <a:r>
              <a:rPr lang="de-CH" dirty="0"/>
              <a:t> (und 1 </a:t>
            </a:r>
            <a:r>
              <a:rPr lang="de-CH" dirty="0" err="1"/>
              <a:t>devtodev</a:t>
            </a:r>
            <a:r>
              <a:rPr lang="de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230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925B-7AAD-4C3F-AD46-08A0FCE6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Unser </a:t>
            </a:r>
            <a:r>
              <a:rPr lang="en-US" dirty="0" err="1"/>
              <a:t>Auftrag</a:t>
            </a:r>
            <a:endParaRPr lang="en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912668-AA4B-49B9-AD27-D50F2B6B8ECA}"/>
              </a:ext>
            </a:extLst>
          </p:cNvPr>
          <p:cNvSpPr/>
          <p:nvPr/>
        </p:nvSpPr>
        <p:spPr>
          <a:xfrm>
            <a:off x="810000" y="2422564"/>
            <a:ext cx="3135086" cy="697675"/>
          </a:xfrm>
          <a:prstGeom prst="rect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Applikationsschicht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996793-D831-486C-BEAA-C1E97EEB5364}"/>
              </a:ext>
            </a:extLst>
          </p:cNvPr>
          <p:cNvSpPr/>
          <p:nvPr/>
        </p:nvSpPr>
        <p:spPr>
          <a:xfrm>
            <a:off x="810000" y="3273630"/>
            <a:ext cx="3135086" cy="69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Datenbank</a:t>
            </a:r>
            <a:endParaRPr lang="en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BEEAB1-B8E9-4B23-80F7-E45D089E6CAD}"/>
              </a:ext>
            </a:extLst>
          </p:cNvPr>
          <p:cNvSpPr/>
          <p:nvPr/>
        </p:nvSpPr>
        <p:spPr>
          <a:xfrm>
            <a:off x="810000" y="4124696"/>
            <a:ext cx="3135086" cy="1545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logMerge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A800E9-C0A3-4B9B-92EC-4B273E5EDAD5}"/>
              </a:ext>
            </a:extLst>
          </p:cNvPr>
          <p:cNvSpPr/>
          <p:nvPr/>
        </p:nvSpPr>
        <p:spPr>
          <a:xfrm>
            <a:off x="810000" y="5826828"/>
            <a:ext cx="3135086" cy="69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Transportschicht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4BD40D-1A65-4D28-AF74-BABF384B2B63}"/>
              </a:ext>
            </a:extLst>
          </p:cNvPr>
          <p:cNvSpPr/>
          <p:nvPr/>
        </p:nvSpPr>
        <p:spPr>
          <a:xfrm>
            <a:off x="1497529" y="5002481"/>
            <a:ext cx="1760027" cy="427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feedCtrl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DE8160-CEAA-401A-9B99-8B76162E1874}"/>
              </a:ext>
            </a:extLst>
          </p:cNvPr>
          <p:cNvSpPr txBox="1"/>
          <p:nvPr/>
        </p:nvSpPr>
        <p:spPr>
          <a:xfrm>
            <a:off x="4079174" y="2422564"/>
            <a:ext cx="372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- GUI –</a:t>
            </a:r>
            <a:r>
              <a:rPr lang="en-US" dirty="0" err="1"/>
              <a:t>Projekte</a:t>
            </a:r>
            <a:endParaRPr lang="en-US" dirty="0"/>
          </a:p>
          <a:p>
            <a:r>
              <a:rPr lang="en-US" dirty="0"/>
              <a:t>Chat etc.</a:t>
            </a:r>
            <a:endParaRPr lang="en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FD038A-ABC3-45ED-AAAF-E7C567782071}"/>
              </a:ext>
            </a:extLst>
          </p:cNvPr>
          <p:cNvSpPr txBox="1"/>
          <p:nvPr/>
        </p:nvSpPr>
        <p:spPr>
          <a:xfrm>
            <a:off x="4079174" y="3437801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Gruppe 7</a:t>
            </a:r>
            <a:endParaRPr lang="en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915D59-F6C3-41F9-A421-5F9F6EBD1667}"/>
              </a:ext>
            </a:extLst>
          </p:cNvPr>
          <p:cNvSpPr txBox="1"/>
          <p:nvPr/>
        </p:nvSpPr>
        <p:spPr>
          <a:xfrm>
            <a:off x="4079174" y="5878172"/>
            <a:ext cx="372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Senden</a:t>
            </a:r>
            <a:r>
              <a:rPr lang="en-US" dirty="0"/>
              <a:t> der .</a:t>
            </a:r>
            <a:r>
              <a:rPr lang="en-US" dirty="0" err="1"/>
              <a:t>pcap-Pakete</a:t>
            </a:r>
            <a:endParaRPr lang="en-US" dirty="0"/>
          </a:p>
          <a:p>
            <a:r>
              <a:rPr lang="en-US" dirty="0"/>
              <a:t>(Gruppen 1 und 13)</a:t>
            </a:r>
            <a:endParaRPr lang="en-DE" dirty="0"/>
          </a:p>
        </p:txBody>
      </p:sp>
      <p:sp>
        <p:nvSpPr>
          <p:cNvPr id="29" name="Arrow: Up-Down 28">
            <a:extLst>
              <a:ext uri="{FF2B5EF4-FFF2-40B4-BE49-F238E27FC236}">
                <a16:creationId xmlns:a16="http://schemas.microsoft.com/office/drawing/2014/main" id="{8121CB05-ED94-45EC-AFE6-A79BA3E9FFDF}"/>
              </a:ext>
            </a:extLst>
          </p:cNvPr>
          <p:cNvSpPr/>
          <p:nvPr/>
        </p:nvSpPr>
        <p:spPr>
          <a:xfrm>
            <a:off x="3636328" y="5496795"/>
            <a:ext cx="170953" cy="549233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Arrow: Up-Down 30">
            <a:extLst>
              <a:ext uri="{FF2B5EF4-FFF2-40B4-BE49-F238E27FC236}">
                <a16:creationId xmlns:a16="http://schemas.microsoft.com/office/drawing/2014/main" id="{D75A887D-9C0F-425C-A9C3-3DEE8E63BD76}"/>
              </a:ext>
            </a:extLst>
          </p:cNvPr>
          <p:cNvSpPr/>
          <p:nvPr/>
        </p:nvSpPr>
        <p:spPr>
          <a:xfrm>
            <a:off x="3636328" y="3782788"/>
            <a:ext cx="170953" cy="549233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E7E9DC-C9A5-499B-96CC-A2093E44D278}"/>
              </a:ext>
            </a:extLst>
          </p:cNvPr>
          <p:cNvSpPr txBox="1"/>
          <p:nvPr/>
        </p:nvSpPr>
        <p:spPr>
          <a:xfrm>
            <a:off x="4079174" y="5031571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Gruppe 14</a:t>
            </a:r>
            <a:endParaRPr lang="en-DE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88864-CDB5-4804-BC8E-90F6BCC4235C}"/>
              </a:ext>
            </a:extLst>
          </p:cNvPr>
          <p:cNvSpPr txBox="1"/>
          <p:nvPr/>
        </p:nvSpPr>
        <p:spPr>
          <a:xfrm>
            <a:off x="4079174" y="4332021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Wir</a:t>
            </a:r>
            <a:endParaRPr lang="en-DE" dirty="0"/>
          </a:p>
        </p:txBody>
      </p:sp>
      <p:sp>
        <p:nvSpPr>
          <p:cNvPr id="37" name="Arrow: Up-Down 36">
            <a:extLst>
              <a:ext uri="{FF2B5EF4-FFF2-40B4-BE49-F238E27FC236}">
                <a16:creationId xmlns:a16="http://schemas.microsoft.com/office/drawing/2014/main" id="{D64FF4F1-7ADC-4A4D-9957-008E067ABBEB}"/>
              </a:ext>
            </a:extLst>
          </p:cNvPr>
          <p:cNvSpPr/>
          <p:nvPr/>
        </p:nvSpPr>
        <p:spPr>
          <a:xfrm>
            <a:off x="3061854" y="5277591"/>
            <a:ext cx="119993" cy="316677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Arrow: Up-Down 38">
            <a:extLst>
              <a:ext uri="{FF2B5EF4-FFF2-40B4-BE49-F238E27FC236}">
                <a16:creationId xmlns:a16="http://schemas.microsoft.com/office/drawing/2014/main" id="{8065D02A-9C7D-402F-873F-8DE742D6A918}"/>
              </a:ext>
            </a:extLst>
          </p:cNvPr>
          <p:cNvSpPr/>
          <p:nvPr/>
        </p:nvSpPr>
        <p:spPr>
          <a:xfrm>
            <a:off x="3061854" y="4846121"/>
            <a:ext cx="119993" cy="316677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4366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925B-7AAD-4C3F-AD46-08A0FCE6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Beispielablauf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996793-D831-486C-BEAA-C1E97EEB5364}"/>
              </a:ext>
            </a:extLst>
          </p:cNvPr>
          <p:cNvSpPr/>
          <p:nvPr/>
        </p:nvSpPr>
        <p:spPr>
          <a:xfrm>
            <a:off x="810000" y="2731325"/>
            <a:ext cx="3135086" cy="69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Datenbank</a:t>
            </a:r>
            <a:endParaRPr lang="en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BEEAB1-B8E9-4B23-80F7-E45D089E6CAD}"/>
              </a:ext>
            </a:extLst>
          </p:cNvPr>
          <p:cNvSpPr/>
          <p:nvPr/>
        </p:nvSpPr>
        <p:spPr>
          <a:xfrm>
            <a:off x="810000" y="3582391"/>
            <a:ext cx="3135086" cy="1545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logMerge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A800E9-C0A3-4B9B-92EC-4B273E5EDAD5}"/>
              </a:ext>
            </a:extLst>
          </p:cNvPr>
          <p:cNvSpPr/>
          <p:nvPr/>
        </p:nvSpPr>
        <p:spPr>
          <a:xfrm>
            <a:off x="810000" y="5284523"/>
            <a:ext cx="3135086" cy="69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Transportschicht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4BD40D-1A65-4D28-AF74-BABF384B2B63}"/>
              </a:ext>
            </a:extLst>
          </p:cNvPr>
          <p:cNvSpPr/>
          <p:nvPr/>
        </p:nvSpPr>
        <p:spPr>
          <a:xfrm>
            <a:off x="1497529" y="4460176"/>
            <a:ext cx="1760027" cy="427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feedCtrl</a:t>
            </a:r>
            <a:endParaRPr lang="en-DE" dirty="0"/>
          </a:p>
        </p:txBody>
      </p:sp>
      <p:sp>
        <p:nvSpPr>
          <p:cNvPr id="29" name="Arrow: Up-Down 28">
            <a:extLst>
              <a:ext uri="{FF2B5EF4-FFF2-40B4-BE49-F238E27FC236}">
                <a16:creationId xmlns:a16="http://schemas.microsoft.com/office/drawing/2014/main" id="{8121CB05-ED94-45EC-AFE6-A79BA3E9FFDF}"/>
              </a:ext>
            </a:extLst>
          </p:cNvPr>
          <p:cNvSpPr/>
          <p:nvPr/>
        </p:nvSpPr>
        <p:spPr>
          <a:xfrm>
            <a:off x="3636328" y="4954490"/>
            <a:ext cx="170953" cy="549233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Arrow: Up-Down 30">
            <a:extLst>
              <a:ext uri="{FF2B5EF4-FFF2-40B4-BE49-F238E27FC236}">
                <a16:creationId xmlns:a16="http://schemas.microsoft.com/office/drawing/2014/main" id="{D75A887D-9C0F-425C-A9C3-3DEE8E63BD76}"/>
              </a:ext>
            </a:extLst>
          </p:cNvPr>
          <p:cNvSpPr/>
          <p:nvPr/>
        </p:nvSpPr>
        <p:spPr>
          <a:xfrm>
            <a:off x="3636328" y="3240483"/>
            <a:ext cx="170953" cy="549233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7" name="Arrow: Up-Down 36">
            <a:extLst>
              <a:ext uri="{FF2B5EF4-FFF2-40B4-BE49-F238E27FC236}">
                <a16:creationId xmlns:a16="http://schemas.microsoft.com/office/drawing/2014/main" id="{D64FF4F1-7ADC-4A4D-9957-008E067ABBEB}"/>
              </a:ext>
            </a:extLst>
          </p:cNvPr>
          <p:cNvSpPr/>
          <p:nvPr/>
        </p:nvSpPr>
        <p:spPr>
          <a:xfrm>
            <a:off x="3061854" y="4735286"/>
            <a:ext cx="119993" cy="316677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Arrow: Up-Down 38">
            <a:extLst>
              <a:ext uri="{FF2B5EF4-FFF2-40B4-BE49-F238E27FC236}">
                <a16:creationId xmlns:a16="http://schemas.microsoft.com/office/drawing/2014/main" id="{8065D02A-9C7D-402F-873F-8DE742D6A918}"/>
              </a:ext>
            </a:extLst>
          </p:cNvPr>
          <p:cNvSpPr/>
          <p:nvPr/>
        </p:nvSpPr>
        <p:spPr>
          <a:xfrm>
            <a:off x="3061854" y="4303816"/>
            <a:ext cx="119993" cy="316677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C6560-1CA9-4B3B-A157-C50DF816D1F0}"/>
              </a:ext>
            </a:extLst>
          </p:cNvPr>
          <p:cNvSpPr txBox="1"/>
          <p:nvPr/>
        </p:nvSpPr>
        <p:spPr>
          <a:xfrm>
            <a:off x="6385455" y="2084994"/>
            <a:ext cx="372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Fall 1: </a:t>
            </a:r>
            <a:r>
              <a:rPr lang="en-US" dirty="0" err="1"/>
              <a:t>Pakete</a:t>
            </a:r>
            <a:r>
              <a:rPr lang="en-US" dirty="0"/>
              <a:t> </a:t>
            </a:r>
            <a:r>
              <a:rPr lang="en-US" dirty="0" err="1"/>
              <a:t>kommen</a:t>
            </a:r>
            <a:r>
              <a:rPr lang="en-US" dirty="0"/>
              <a:t> an</a:t>
            </a:r>
          </a:p>
          <a:p>
            <a:pPr algn="ctr"/>
            <a:r>
              <a:rPr lang="en-US" dirty="0"/>
              <a:t>“Von </a:t>
            </a:r>
            <a:r>
              <a:rPr lang="en-US" dirty="0" err="1"/>
              <a:t>unten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oben</a:t>
            </a:r>
            <a:r>
              <a:rPr lang="en-US" dirty="0"/>
              <a:t>”</a:t>
            </a:r>
            <a:endParaRPr lang="en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D8440C-F176-435A-ADAD-490D0FD17C7C}"/>
              </a:ext>
            </a:extLst>
          </p:cNvPr>
          <p:cNvSpPr txBox="1"/>
          <p:nvPr/>
        </p:nvSpPr>
        <p:spPr>
          <a:xfrm>
            <a:off x="6009405" y="3339614"/>
            <a:ext cx="47506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</a:t>
            </a:r>
            <a:r>
              <a:rPr lang="en-US" dirty="0" err="1"/>
              <a:t>Schreiben</a:t>
            </a:r>
            <a:r>
              <a:rPr lang="en-US" dirty="0"/>
              <a:t> in </a:t>
            </a:r>
            <a:r>
              <a:rPr lang="en-US" dirty="0" err="1"/>
              <a:t>Datenbank</a:t>
            </a:r>
            <a:endParaRPr lang="en-US" dirty="0"/>
          </a:p>
          <a:p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Verifizierung</a:t>
            </a:r>
            <a:r>
              <a:rPr lang="en-US" dirty="0"/>
              <a:t> der </a:t>
            </a:r>
            <a:r>
              <a:rPr lang="en-US" dirty="0" err="1"/>
              <a:t>Signaturen</a:t>
            </a:r>
            <a:r>
              <a:rPr lang="en-US" dirty="0"/>
              <a:t> / Hashes</a:t>
            </a:r>
          </a:p>
          <a:p>
            <a:endParaRPr lang="en-DE" dirty="0"/>
          </a:p>
          <a:p>
            <a:r>
              <a:rPr lang="en-US" dirty="0"/>
              <a:t>2. </a:t>
            </a:r>
            <a:r>
              <a:rPr lang="en-US" dirty="0" err="1"/>
              <a:t>Abgleich</a:t>
            </a:r>
            <a:r>
              <a:rPr lang="en-US" dirty="0"/>
              <a:t> Stand </a:t>
            </a:r>
            <a:r>
              <a:rPr lang="en-US" dirty="0" err="1"/>
              <a:t>Datenbank</a:t>
            </a:r>
            <a:endParaRPr lang="en-US" dirty="0"/>
          </a:p>
          <a:p>
            <a:endParaRPr lang="en-US" dirty="0"/>
          </a:p>
          <a:p>
            <a:r>
              <a:rPr lang="en-US" dirty="0"/>
              <a:t>1. </a:t>
            </a:r>
            <a:r>
              <a:rPr lang="en-US" dirty="0" err="1"/>
              <a:t>Extrahieren</a:t>
            </a:r>
            <a:r>
              <a:rPr lang="en-US" dirty="0"/>
              <a:t> der .</a:t>
            </a:r>
            <a:r>
              <a:rPr lang="en-US" dirty="0" err="1"/>
              <a:t>pcap</a:t>
            </a:r>
            <a:r>
              <a:rPr lang="en-US" dirty="0"/>
              <a:t>-Files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6507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925B-7AAD-4C3F-AD46-08A0FCE6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Beispielablauf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996793-D831-486C-BEAA-C1E97EEB5364}"/>
              </a:ext>
            </a:extLst>
          </p:cNvPr>
          <p:cNvSpPr/>
          <p:nvPr/>
        </p:nvSpPr>
        <p:spPr>
          <a:xfrm>
            <a:off x="810000" y="2731325"/>
            <a:ext cx="3135086" cy="69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Datenbank</a:t>
            </a:r>
            <a:endParaRPr lang="en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BEEAB1-B8E9-4B23-80F7-E45D089E6CAD}"/>
              </a:ext>
            </a:extLst>
          </p:cNvPr>
          <p:cNvSpPr/>
          <p:nvPr/>
        </p:nvSpPr>
        <p:spPr>
          <a:xfrm>
            <a:off x="810000" y="3582391"/>
            <a:ext cx="3135086" cy="1545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logMerge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A800E9-C0A3-4B9B-92EC-4B273E5EDAD5}"/>
              </a:ext>
            </a:extLst>
          </p:cNvPr>
          <p:cNvSpPr/>
          <p:nvPr/>
        </p:nvSpPr>
        <p:spPr>
          <a:xfrm>
            <a:off x="810000" y="5284523"/>
            <a:ext cx="3135086" cy="69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Transportschicht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4BD40D-1A65-4D28-AF74-BABF384B2B63}"/>
              </a:ext>
            </a:extLst>
          </p:cNvPr>
          <p:cNvSpPr/>
          <p:nvPr/>
        </p:nvSpPr>
        <p:spPr>
          <a:xfrm>
            <a:off x="1497529" y="4460176"/>
            <a:ext cx="1760027" cy="427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feedCtrl</a:t>
            </a:r>
            <a:endParaRPr lang="en-DE" dirty="0"/>
          </a:p>
        </p:txBody>
      </p:sp>
      <p:sp>
        <p:nvSpPr>
          <p:cNvPr id="29" name="Arrow: Up-Down 28">
            <a:extLst>
              <a:ext uri="{FF2B5EF4-FFF2-40B4-BE49-F238E27FC236}">
                <a16:creationId xmlns:a16="http://schemas.microsoft.com/office/drawing/2014/main" id="{8121CB05-ED94-45EC-AFE6-A79BA3E9FFDF}"/>
              </a:ext>
            </a:extLst>
          </p:cNvPr>
          <p:cNvSpPr/>
          <p:nvPr/>
        </p:nvSpPr>
        <p:spPr>
          <a:xfrm>
            <a:off x="3636328" y="4954490"/>
            <a:ext cx="170953" cy="549233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Arrow: Up-Down 30">
            <a:extLst>
              <a:ext uri="{FF2B5EF4-FFF2-40B4-BE49-F238E27FC236}">
                <a16:creationId xmlns:a16="http://schemas.microsoft.com/office/drawing/2014/main" id="{D75A887D-9C0F-425C-A9C3-3DEE8E63BD76}"/>
              </a:ext>
            </a:extLst>
          </p:cNvPr>
          <p:cNvSpPr/>
          <p:nvPr/>
        </p:nvSpPr>
        <p:spPr>
          <a:xfrm>
            <a:off x="3636328" y="3240483"/>
            <a:ext cx="170953" cy="549233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7" name="Arrow: Up-Down 36">
            <a:extLst>
              <a:ext uri="{FF2B5EF4-FFF2-40B4-BE49-F238E27FC236}">
                <a16:creationId xmlns:a16="http://schemas.microsoft.com/office/drawing/2014/main" id="{D64FF4F1-7ADC-4A4D-9957-008E067ABBEB}"/>
              </a:ext>
            </a:extLst>
          </p:cNvPr>
          <p:cNvSpPr/>
          <p:nvPr/>
        </p:nvSpPr>
        <p:spPr>
          <a:xfrm>
            <a:off x="3061854" y="4735286"/>
            <a:ext cx="119993" cy="316677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Arrow: Up-Down 38">
            <a:extLst>
              <a:ext uri="{FF2B5EF4-FFF2-40B4-BE49-F238E27FC236}">
                <a16:creationId xmlns:a16="http://schemas.microsoft.com/office/drawing/2014/main" id="{8065D02A-9C7D-402F-873F-8DE742D6A918}"/>
              </a:ext>
            </a:extLst>
          </p:cNvPr>
          <p:cNvSpPr/>
          <p:nvPr/>
        </p:nvSpPr>
        <p:spPr>
          <a:xfrm>
            <a:off x="3061854" y="4303816"/>
            <a:ext cx="119993" cy="316677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C6560-1CA9-4B3B-A157-C50DF816D1F0}"/>
              </a:ext>
            </a:extLst>
          </p:cNvPr>
          <p:cNvSpPr txBox="1"/>
          <p:nvPr/>
        </p:nvSpPr>
        <p:spPr>
          <a:xfrm>
            <a:off x="6385455" y="2084994"/>
            <a:ext cx="372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Fall 2: </a:t>
            </a:r>
            <a:r>
              <a:rPr lang="en-US" dirty="0" err="1"/>
              <a:t>Daten</a:t>
            </a:r>
            <a:r>
              <a:rPr lang="en-US" dirty="0"/>
              <a:t> warden </a:t>
            </a:r>
            <a:r>
              <a:rPr lang="en-US" dirty="0" err="1"/>
              <a:t>abgerufen</a:t>
            </a:r>
            <a:endParaRPr lang="en-US" dirty="0"/>
          </a:p>
          <a:p>
            <a:pPr algn="ctr"/>
            <a:r>
              <a:rPr lang="en-US" dirty="0"/>
              <a:t>“Von </a:t>
            </a:r>
            <a:r>
              <a:rPr lang="en-US" dirty="0" err="1"/>
              <a:t>oben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unten</a:t>
            </a:r>
            <a:r>
              <a:rPr lang="en-US" dirty="0"/>
              <a:t>”</a:t>
            </a:r>
            <a:endParaRPr lang="en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D8440C-F176-435A-ADAD-490D0FD17C7C}"/>
              </a:ext>
            </a:extLst>
          </p:cNvPr>
          <p:cNvSpPr txBox="1"/>
          <p:nvPr/>
        </p:nvSpPr>
        <p:spPr>
          <a:xfrm>
            <a:off x="6009405" y="3339614"/>
            <a:ext cx="50583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Transportschicht</a:t>
            </a:r>
            <a:r>
              <a:rPr lang="en-US" dirty="0"/>
              <a:t> </a:t>
            </a:r>
            <a:r>
              <a:rPr lang="en-US" dirty="0" err="1"/>
              <a:t>ruft</a:t>
            </a:r>
            <a:r>
              <a:rPr lang="en-US" dirty="0"/>
              <a:t> </a:t>
            </a:r>
            <a:r>
              <a:rPr lang="en-US" dirty="0" err="1"/>
              <a:t>uns</a:t>
            </a:r>
            <a:r>
              <a:rPr lang="en-US" dirty="0"/>
              <a:t> auf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Ermitteln</a:t>
            </a:r>
            <a:r>
              <a:rPr lang="en-US" dirty="0"/>
              <a:t> der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sendenden</a:t>
            </a:r>
            <a:r>
              <a:rPr lang="en-US" dirty="0"/>
              <a:t> </a:t>
            </a:r>
            <a:r>
              <a:rPr lang="en-US" dirty="0" err="1"/>
              <a:t>Pakete</a:t>
            </a:r>
            <a:endParaRPr lang="en-US" dirty="0"/>
          </a:p>
          <a:p>
            <a:endParaRPr lang="en-DE" dirty="0"/>
          </a:p>
          <a:p>
            <a:r>
              <a:rPr lang="en-US" dirty="0"/>
              <a:t>3. Events in .</a:t>
            </a:r>
            <a:r>
              <a:rPr lang="en-US" dirty="0" err="1"/>
              <a:t>pcap</a:t>
            </a:r>
            <a:r>
              <a:rPr lang="en-US" dirty="0"/>
              <a:t>-Files </a:t>
            </a:r>
            <a:r>
              <a:rPr lang="en-US" dirty="0" err="1"/>
              <a:t>schreiben</a:t>
            </a:r>
            <a:endParaRPr lang="en-US" dirty="0"/>
          </a:p>
          <a:p>
            <a:endParaRPr lang="en-US" dirty="0"/>
          </a:p>
          <a:p>
            <a:r>
              <a:rPr lang="en-US" dirty="0"/>
              <a:t>4. </a:t>
            </a:r>
            <a:r>
              <a:rPr lang="en-US" dirty="0" err="1"/>
              <a:t>Senden</a:t>
            </a:r>
            <a:r>
              <a:rPr lang="en-US" dirty="0"/>
              <a:t> der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Transportgruppe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4214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925B-7AAD-4C3F-AD46-08A0FCE6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Schnittstellen</a:t>
            </a:r>
            <a:endParaRPr lang="en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912668-AA4B-49B9-AD27-D50F2B6B8ECA}"/>
              </a:ext>
            </a:extLst>
          </p:cNvPr>
          <p:cNvSpPr/>
          <p:nvPr/>
        </p:nvSpPr>
        <p:spPr>
          <a:xfrm>
            <a:off x="810000" y="2422564"/>
            <a:ext cx="3135086" cy="697675"/>
          </a:xfrm>
          <a:prstGeom prst="rect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Applikationsschicht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996793-D831-486C-BEAA-C1E97EEB5364}"/>
              </a:ext>
            </a:extLst>
          </p:cNvPr>
          <p:cNvSpPr/>
          <p:nvPr/>
        </p:nvSpPr>
        <p:spPr>
          <a:xfrm>
            <a:off x="810000" y="3273630"/>
            <a:ext cx="3135086" cy="69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Datenbank</a:t>
            </a:r>
            <a:endParaRPr lang="en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BEEAB1-B8E9-4B23-80F7-E45D089E6CAD}"/>
              </a:ext>
            </a:extLst>
          </p:cNvPr>
          <p:cNvSpPr/>
          <p:nvPr/>
        </p:nvSpPr>
        <p:spPr>
          <a:xfrm>
            <a:off x="810000" y="4124696"/>
            <a:ext cx="3135086" cy="1545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logMerge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A800E9-C0A3-4B9B-92EC-4B273E5EDAD5}"/>
              </a:ext>
            </a:extLst>
          </p:cNvPr>
          <p:cNvSpPr/>
          <p:nvPr/>
        </p:nvSpPr>
        <p:spPr>
          <a:xfrm>
            <a:off x="810000" y="5826828"/>
            <a:ext cx="3135086" cy="69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Transportschicht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4BD40D-1A65-4D28-AF74-BABF384B2B63}"/>
              </a:ext>
            </a:extLst>
          </p:cNvPr>
          <p:cNvSpPr/>
          <p:nvPr/>
        </p:nvSpPr>
        <p:spPr>
          <a:xfrm>
            <a:off x="1497529" y="5002481"/>
            <a:ext cx="1760027" cy="427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feedCtrl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DE8160-CEAA-401A-9B99-8B76162E1874}"/>
              </a:ext>
            </a:extLst>
          </p:cNvPr>
          <p:cNvSpPr txBox="1"/>
          <p:nvPr/>
        </p:nvSpPr>
        <p:spPr>
          <a:xfrm>
            <a:off x="4079174" y="2422564"/>
            <a:ext cx="372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- GUI –</a:t>
            </a:r>
            <a:r>
              <a:rPr lang="en-US" dirty="0" err="1"/>
              <a:t>Projekte</a:t>
            </a:r>
            <a:endParaRPr lang="en-US" dirty="0"/>
          </a:p>
          <a:p>
            <a:r>
              <a:rPr lang="en-US" dirty="0"/>
              <a:t>Chat etc.</a:t>
            </a:r>
            <a:endParaRPr lang="en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FD038A-ABC3-45ED-AAAF-E7C567782071}"/>
              </a:ext>
            </a:extLst>
          </p:cNvPr>
          <p:cNvSpPr txBox="1"/>
          <p:nvPr/>
        </p:nvSpPr>
        <p:spPr>
          <a:xfrm>
            <a:off x="4079174" y="3437801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Gruppe 7</a:t>
            </a:r>
            <a:endParaRPr lang="en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915D59-F6C3-41F9-A421-5F9F6EBD1667}"/>
              </a:ext>
            </a:extLst>
          </p:cNvPr>
          <p:cNvSpPr txBox="1"/>
          <p:nvPr/>
        </p:nvSpPr>
        <p:spPr>
          <a:xfrm>
            <a:off x="4079174" y="5878172"/>
            <a:ext cx="372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Senden</a:t>
            </a:r>
            <a:r>
              <a:rPr lang="en-US" dirty="0"/>
              <a:t> der .</a:t>
            </a:r>
            <a:r>
              <a:rPr lang="en-US" dirty="0" err="1"/>
              <a:t>pcap-Pakete</a:t>
            </a:r>
            <a:endParaRPr lang="en-US" dirty="0"/>
          </a:p>
          <a:p>
            <a:r>
              <a:rPr lang="en-US" dirty="0"/>
              <a:t>(Gruppen 1 und 13)</a:t>
            </a:r>
            <a:endParaRPr lang="en-DE" dirty="0"/>
          </a:p>
        </p:txBody>
      </p:sp>
      <p:sp>
        <p:nvSpPr>
          <p:cNvPr id="29" name="Arrow: Up-Down 28">
            <a:extLst>
              <a:ext uri="{FF2B5EF4-FFF2-40B4-BE49-F238E27FC236}">
                <a16:creationId xmlns:a16="http://schemas.microsoft.com/office/drawing/2014/main" id="{8121CB05-ED94-45EC-AFE6-A79BA3E9FFDF}"/>
              </a:ext>
            </a:extLst>
          </p:cNvPr>
          <p:cNvSpPr/>
          <p:nvPr/>
        </p:nvSpPr>
        <p:spPr>
          <a:xfrm>
            <a:off x="3636328" y="5496795"/>
            <a:ext cx="170953" cy="549233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Arrow: Up-Down 30">
            <a:extLst>
              <a:ext uri="{FF2B5EF4-FFF2-40B4-BE49-F238E27FC236}">
                <a16:creationId xmlns:a16="http://schemas.microsoft.com/office/drawing/2014/main" id="{D75A887D-9C0F-425C-A9C3-3DEE8E63BD76}"/>
              </a:ext>
            </a:extLst>
          </p:cNvPr>
          <p:cNvSpPr/>
          <p:nvPr/>
        </p:nvSpPr>
        <p:spPr>
          <a:xfrm>
            <a:off x="3636328" y="3782788"/>
            <a:ext cx="170953" cy="549233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E7E9DC-C9A5-499B-96CC-A2093E44D278}"/>
              </a:ext>
            </a:extLst>
          </p:cNvPr>
          <p:cNvSpPr txBox="1"/>
          <p:nvPr/>
        </p:nvSpPr>
        <p:spPr>
          <a:xfrm>
            <a:off x="4079174" y="5031571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Gruppe 14</a:t>
            </a:r>
            <a:endParaRPr lang="en-DE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88864-CDB5-4804-BC8E-90F6BCC4235C}"/>
              </a:ext>
            </a:extLst>
          </p:cNvPr>
          <p:cNvSpPr txBox="1"/>
          <p:nvPr/>
        </p:nvSpPr>
        <p:spPr>
          <a:xfrm>
            <a:off x="4079174" y="4332021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Wir</a:t>
            </a:r>
            <a:endParaRPr lang="en-DE" dirty="0"/>
          </a:p>
        </p:txBody>
      </p:sp>
      <p:sp>
        <p:nvSpPr>
          <p:cNvPr id="37" name="Arrow: Up-Down 36">
            <a:extLst>
              <a:ext uri="{FF2B5EF4-FFF2-40B4-BE49-F238E27FC236}">
                <a16:creationId xmlns:a16="http://schemas.microsoft.com/office/drawing/2014/main" id="{D64FF4F1-7ADC-4A4D-9957-008E067ABBEB}"/>
              </a:ext>
            </a:extLst>
          </p:cNvPr>
          <p:cNvSpPr/>
          <p:nvPr/>
        </p:nvSpPr>
        <p:spPr>
          <a:xfrm>
            <a:off x="3061854" y="5277591"/>
            <a:ext cx="119993" cy="316677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Arrow: Up-Down 38">
            <a:extLst>
              <a:ext uri="{FF2B5EF4-FFF2-40B4-BE49-F238E27FC236}">
                <a16:creationId xmlns:a16="http://schemas.microsoft.com/office/drawing/2014/main" id="{8065D02A-9C7D-402F-873F-8DE742D6A918}"/>
              </a:ext>
            </a:extLst>
          </p:cNvPr>
          <p:cNvSpPr/>
          <p:nvPr/>
        </p:nvSpPr>
        <p:spPr>
          <a:xfrm>
            <a:off x="3061854" y="4846121"/>
            <a:ext cx="119993" cy="316677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21EFA3-D27A-48B6-A84E-423F037F0FBB}"/>
              </a:ext>
            </a:extLst>
          </p:cNvPr>
          <p:cNvSpPr txBox="1"/>
          <p:nvPr/>
        </p:nvSpPr>
        <p:spPr>
          <a:xfrm>
            <a:off x="7557247" y="3872738"/>
            <a:ext cx="332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Schnittstelle</a:t>
            </a:r>
            <a:r>
              <a:rPr lang="en-US" dirty="0"/>
              <a:t> von G7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uns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C04CC6-3693-4604-92DF-A01BA960E419}"/>
              </a:ext>
            </a:extLst>
          </p:cNvPr>
          <p:cNvSpPr txBox="1"/>
          <p:nvPr/>
        </p:nvSpPr>
        <p:spPr>
          <a:xfrm>
            <a:off x="7557247" y="5585750"/>
            <a:ext cx="407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Schnittstelle</a:t>
            </a:r>
            <a:r>
              <a:rPr lang="en-US" dirty="0"/>
              <a:t> von </a:t>
            </a:r>
            <a:r>
              <a:rPr lang="en-US" dirty="0" err="1"/>
              <a:t>uns</a:t>
            </a:r>
            <a:r>
              <a:rPr lang="en-US" dirty="0"/>
              <a:t> an G13 / G1</a:t>
            </a:r>
            <a:endParaRPr lang="en-DE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C06942-9959-45B1-B2D1-8B20A9DC2151}"/>
              </a:ext>
            </a:extLst>
          </p:cNvPr>
          <p:cNvCxnSpPr>
            <a:cxnSpLocks/>
            <a:stCxn id="3" idx="1"/>
            <a:endCxn id="31" idx="6"/>
          </p:cNvCxnSpPr>
          <p:nvPr/>
        </p:nvCxnSpPr>
        <p:spPr>
          <a:xfrm flipH="1">
            <a:off x="3764543" y="4057404"/>
            <a:ext cx="37927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B2E320-2ADF-4B22-AE38-BFF1BE8C218D}"/>
              </a:ext>
            </a:extLst>
          </p:cNvPr>
          <p:cNvCxnSpPr>
            <a:cxnSpLocks/>
          </p:cNvCxnSpPr>
          <p:nvPr/>
        </p:nvCxnSpPr>
        <p:spPr>
          <a:xfrm flipH="1">
            <a:off x="3764543" y="5785748"/>
            <a:ext cx="37927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60CD7DC-EC11-47AA-983E-DC3F1979BF12}"/>
              </a:ext>
            </a:extLst>
          </p:cNvPr>
          <p:cNvSpPr txBox="1"/>
          <p:nvPr/>
        </p:nvSpPr>
        <p:spPr>
          <a:xfrm>
            <a:off x="7557247" y="5031571"/>
            <a:ext cx="407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Vollständige</a:t>
            </a:r>
            <a:r>
              <a:rPr lang="en-US" dirty="0"/>
              <a:t> Integration</a:t>
            </a:r>
            <a:endParaRPr lang="en-DE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37B4EA-9E45-4833-A6D0-6DD0BE4B1C60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462649" y="5216237"/>
            <a:ext cx="2094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27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2274-3D29-4454-9D51-4548ECCC8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Schnittstellen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C4E01-9A24-4B3D-B900-6355FA632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r>
              <a:rPr lang="en-US" dirty="0" err="1"/>
              <a:t>Zur</a:t>
            </a:r>
            <a:r>
              <a:rPr lang="en-US" dirty="0"/>
              <a:t> Gruppe 7:</a:t>
            </a:r>
          </a:p>
          <a:p>
            <a:pPr lvl="1"/>
            <a:r>
              <a:rPr lang="en-US" dirty="0" err="1"/>
              <a:t>get_current_seq_no</a:t>
            </a:r>
            <a:r>
              <a:rPr lang="en-US" dirty="0"/>
              <a:t>(</a:t>
            </a:r>
            <a:r>
              <a:rPr lang="en-US" dirty="0" err="1"/>
              <a:t>feed_id</a:t>
            </a:r>
            <a:r>
              <a:rPr lang="en-US" dirty="0"/>
              <a:t>): </a:t>
            </a:r>
            <a:r>
              <a:rPr lang="en-US" dirty="0" err="1"/>
              <a:t>seq_no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get_event</a:t>
            </a:r>
            <a:r>
              <a:rPr lang="en-US" dirty="0"/>
              <a:t>(</a:t>
            </a:r>
            <a:r>
              <a:rPr lang="en-US" dirty="0" err="1"/>
              <a:t>feed_id</a:t>
            </a:r>
            <a:r>
              <a:rPr lang="en-US" dirty="0"/>
              <a:t>, </a:t>
            </a:r>
            <a:r>
              <a:rPr lang="en-US" dirty="0" err="1"/>
              <a:t>seq_no</a:t>
            </a:r>
            <a:r>
              <a:rPr lang="en-US" dirty="0"/>
              <a:t>): event</a:t>
            </a:r>
          </a:p>
          <a:p>
            <a:pPr lvl="1"/>
            <a:r>
              <a:rPr lang="en-US" dirty="0" err="1"/>
              <a:t>get_current_event</a:t>
            </a:r>
            <a:r>
              <a:rPr lang="en-US" dirty="0"/>
              <a:t>(</a:t>
            </a:r>
            <a:r>
              <a:rPr lang="en-US" dirty="0" err="1"/>
              <a:t>feed_id</a:t>
            </a:r>
            <a:r>
              <a:rPr lang="en-US" dirty="0"/>
              <a:t>): event</a:t>
            </a:r>
          </a:p>
          <a:p>
            <a:pPr lvl="1"/>
            <a:r>
              <a:rPr lang="en-US" dirty="0" err="1"/>
              <a:t>add_event</a:t>
            </a:r>
            <a:r>
              <a:rPr lang="en-US" dirty="0"/>
              <a:t>(</a:t>
            </a:r>
            <a:r>
              <a:rPr lang="en-US" dirty="0" err="1"/>
              <a:t>feed_id</a:t>
            </a:r>
            <a:r>
              <a:rPr lang="en-US" dirty="0"/>
              <a:t>, </a:t>
            </a:r>
            <a:r>
              <a:rPr lang="en-US" dirty="0" err="1"/>
              <a:t>seq_no</a:t>
            </a:r>
            <a:r>
              <a:rPr lang="en-US" dirty="0"/>
              <a:t>, event): void</a:t>
            </a:r>
          </a:p>
          <a:p>
            <a:pPr lvl="1"/>
            <a:r>
              <a:rPr lang="en-US" dirty="0" err="1"/>
              <a:t>get_secret_hmac_key</a:t>
            </a:r>
            <a:r>
              <a:rPr lang="en-US" dirty="0"/>
              <a:t>(</a:t>
            </a:r>
            <a:r>
              <a:rPr lang="en-US" dirty="0" err="1"/>
              <a:t>feed_id</a:t>
            </a:r>
            <a:r>
              <a:rPr lang="en-US" dirty="0"/>
              <a:t>): </a:t>
            </a:r>
            <a:r>
              <a:rPr lang="en-US" dirty="0" err="1"/>
              <a:t>secret_key</a:t>
            </a:r>
            <a:endParaRPr lang="en-US" dirty="0"/>
          </a:p>
          <a:p>
            <a:r>
              <a:rPr lang="en-US" dirty="0" err="1"/>
              <a:t>Zur</a:t>
            </a:r>
            <a:r>
              <a:rPr lang="en-US" dirty="0"/>
              <a:t> Gruppe 13 / 1:</a:t>
            </a:r>
          </a:p>
          <a:p>
            <a:pPr lvl="1"/>
            <a:r>
              <a:rPr lang="en-US" dirty="0" err="1"/>
              <a:t>export_logs</a:t>
            </a:r>
            <a:r>
              <a:rPr lang="en-US" dirty="0"/>
              <a:t>(</a:t>
            </a:r>
            <a:r>
              <a:rPr lang="en-US" dirty="0" err="1"/>
              <a:t>path_to_pcap_folder</a:t>
            </a:r>
            <a:r>
              <a:rPr lang="en-US" dirty="0"/>
              <a:t>, </a:t>
            </a:r>
            <a:r>
              <a:rPr lang="en-US" dirty="0" err="1"/>
              <a:t>dict_feed_id_current_seq_no</a:t>
            </a:r>
            <a:r>
              <a:rPr lang="en-US" dirty="0"/>
              <a:t>, </a:t>
            </a:r>
            <a:r>
              <a:rPr lang="en-US" dirty="0" err="1"/>
              <a:t>maximum_events_per_feed_id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import_logs</a:t>
            </a:r>
            <a:r>
              <a:rPr lang="en-US" dirty="0"/>
              <a:t>(self, </a:t>
            </a:r>
            <a:r>
              <a:rPr lang="en-US" dirty="0" err="1"/>
              <a:t>paths_of_pcap_files</a:t>
            </a:r>
            <a:r>
              <a:rPr lang="en-US" dirty="0"/>
              <a:t>)</a:t>
            </a:r>
          </a:p>
          <a:p>
            <a:r>
              <a:rPr lang="en-US" dirty="0" err="1"/>
              <a:t>Zur</a:t>
            </a:r>
            <a:r>
              <a:rPr lang="en-US" dirty="0"/>
              <a:t> Gruppe 14:</a:t>
            </a:r>
          </a:p>
          <a:p>
            <a:pPr lvl="1"/>
            <a:r>
              <a:rPr lang="en-US" dirty="0" err="1"/>
              <a:t>Absprache</a:t>
            </a:r>
            <a:r>
              <a:rPr lang="en-US" dirty="0"/>
              <a:t> </a:t>
            </a:r>
            <a:r>
              <a:rPr lang="en-US" dirty="0" err="1"/>
              <a:t>nötig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72911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31E6A-2B28-4B23-AC30-63F9D273D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Aktueller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F558E-2BDD-46BC-BA41-63FA39069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Schnittstellen Gruppe 7 </a:t>
            </a:r>
            <a:r>
              <a:rPr lang="de-CH" dirty="0" err="1"/>
              <a:t>logStore</a:t>
            </a:r>
            <a:r>
              <a:rPr lang="de-CH" dirty="0"/>
              <a:t> abgeklärt</a:t>
            </a:r>
          </a:p>
          <a:p>
            <a:r>
              <a:rPr lang="de-CH" dirty="0"/>
              <a:t>Import / Export von Events</a:t>
            </a:r>
          </a:p>
          <a:p>
            <a:r>
              <a:rPr lang="de-CH" dirty="0"/>
              <a:t>PCAP lesen / schreiben</a:t>
            </a:r>
          </a:p>
          <a:p>
            <a:r>
              <a:rPr lang="de-CH" dirty="0"/>
              <a:t>Unterstützung folgender Signaturen:</a:t>
            </a:r>
          </a:p>
          <a:p>
            <a:pPr lvl="1"/>
            <a:r>
              <a:rPr lang="de-CH" dirty="0"/>
              <a:t>ED25519</a:t>
            </a:r>
          </a:p>
          <a:p>
            <a:pPr lvl="1"/>
            <a:r>
              <a:rPr lang="de-CH" dirty="0"/>
              <a:t>HMAC_SHA256</a:t>
            </a:r>
          </a:p>
          <a:p>
            <a:pPr lvl="1"/>
            <a:r>
              <a:rPr lang="de-CH" dirty="0"/>
              <a:t>Weitere bei Bedarf</a:t>
            </a:r>
          </a:p>
          <a:p>
            <a:r>
              <a:rPr lang="de-CH" dirty="0"/>
              <a:t>Unterstützung von SHA256 Hashes (weitere bei Bedarf)</a:t>
            </a:r>
          </a:p>
        </p:txBody>
      </p:sp>
    </p:spTree>
    <p:extLst>
      <p:ext uri="{BB962C8B-B14F-4D97-AF65-F5344CB8AC3E}">
        <p14:creationId xmlns:p14="http://schemas.microsoft.com/office/powerpoint/2010/main" val="175079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F37D72-575F-4E1A-A033-FCFC4B8AB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1032918"/>
            <a:ext cx="5452533" cy="4792165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/>
              <a:t>Create Event </a:t>
            </a:r>
            <a:r>
              <a:rPr lang="en-US" sz="6600" dirty="0" err="1"/>
              <a:t>Beispiel</a:t>
            </a:r>
            <a:endParaRPr lang="en-US" sz="6600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1BEAECD-C2B6-48D2-B429-9245DA582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2281574"/>
            <a:ext cx="3994015" cy="2294852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800" dirty="0" err="1"/>
              <a:t>Vorzeigen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LIVE</a:t>
            </a:r>
          </a:p>
        </p:txBody>
      </p:sp>
    </p:spTree>
    <p:extLst>
      <p:ext uri="{BB962C8B-B14F-4D97-AF65-F5344CB8AC3E}">
        <p14:creationId xmlns:p14="http://schemas.microsoft.com/office/powerpoint/2010/main" val="1903722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4976D-6DD1-4E91-AC33-B1FAAF6CF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Weiters Vorgehen (was noch fehlt)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1E2FDC-88BA-4692-ACA3-470406A3F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Integration Gruppe 14 </a:t>
            </a:r>
            <a:r>
              <a:rPr lang="de-CH" dirty="0" err="1"/>
              <a:t>feedCtrl</a:t>
            </a:r>
            <a:r>
              <a:rPr lang="de-CH" dirty="0"/>
              <a:t> -&gt; Filterfunktion</a:t>
            </a:r>
          </a:p>
          <a:p>
            <a:r>
              <a:rPr lang="de-CH" dirty="0"/>
              <a:t>Absprache G13 / 1</a:t>
            </a:r>
          </a:p>
          <a:p>
            <a:r>
              <a:rPr lang="de-CH" dirty="0"/>
              <a:t>Alles testen</a:t>
            </a:r>
          </a:p>
          <a:p>
            <a:r>
              <a:rPr lang="de-CH" dirty="0"/>
              <a:t>Evtl. Schnittstellen nachjustieren G7</a:t>
            </a:r>
          </a:p>
        </p:txBody>
      </p:sp>
    </p:spTree>
    <p:extLst>
      <p:ext uri="{BB962C8B-B14F-4D97-AF65-F5344CB8AC3E}">
        <p14:creationId xmlns:p14="http://schemas.microsoft.com/office/powerpoint/2010/main" val="3744246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392</Words>
  <Application>Microsoft Office PowerPoint</Application>
  <PresentationFormat>Widescreen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2</vt:lpstr>
      <vt:lpstr>Quotable</vt:lpstr>
      <vt:lpstr>Gruppe 4 - LogMerge</vt:lpstr>
      <vt:lpstr>Unser Auftrag</vt:lpstr>
      <vt:lpstr>Beispielablauf</vt:lpstr>
      <vt:lpstr>Beispielablauf</vt:lpstr>
      <vt:lpstr>Schnittstellen</vt:lpstr>
      <vt:lpstr>Schnittstellen</vt:lpstr>
      <vt:lpstr>Aktueller Stand</vt:lpstr>
      <vt:lpstr>Create Event Beispiel</vt:lpstr>
      <vt:lpstr>Weiters Vorgehen (was noch fehlt)</vt:lpstr>
      <vt:lpstr>Eigenes TODO: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 4 - LogMerge</dc:title>
  <dc:creator>Nikch</dc:creator>
  <cp:lastModifiedBy>Nikch</cp:lastModifiedBy>
  <cp:revision>4</cp:revision>
  <dcterms:created xsi:type="dcterms:W3CDTF">2020-05-07T11:21:39Z</dcterms:created>
  <dcterms:modified xsi:type="dcterms:W3CDTF">2020-05-07T11:41:35Z</dcterms:modified>
</cp:coreProperties>
</file>