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B2A4-1468-46E5-AE3A-3C858994E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CFF48C-B5AF-4758-AFC5-44417683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E3E5C-A80F-4F5E-BD83-1CDF7DAB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93298-62C6-45F0-AEDA-A727FBDB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7E121F-0919-4588-B115-6D5BDF0D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09631-AEE0-4549-9553-B5399760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4E9683-2991-4DAA-B4E4-4B44B7C2D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5A2DFA-C62F-41F7-9F34-BA6127B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083D4-A796-4434-B8F2-D26742B2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D03F0-7CC6-4DC3-A23F-A68F310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99671B-3ACA-4351-B7CE-345F2BF0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0CAEFE-096B-4286-8B97-87A748A4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6E3CC-30BE-4CC9-B0D6-0F5AC29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CBC91-7059-46DA-9347-4A51EEE4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B8DB3A-7857-4ACD-9BD0-50CC3139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7D86-2620-4878-ACFC-313E6E90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5CE54-1B61-48B4-AA45-4E68677A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463F1-1DD6-4EBB-BE35-65AE999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28436-E1D6-411D-ACAC-82BCCC6D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92D8A-1C7D-43ED-B9A6-C4D7D6E0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8CBF8-9CD5-4F4D-B4FD-11F9A670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06C5A-1095-4642-BFCD-0D86B58C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9F176-C1BD-4499-802F-274FD158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F835A-7E67-4E8B-94D5-F8318CB4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B1944-51AB-4329-B196-3C11E1F8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4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4F854-940D-4524-B22B-E49C7F29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0DFFF9-B1B8-429C-B206-8B21F9AAD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5C097F-0FD5-4CF7-8BC4-07F65896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568CB0-87B4-4C8A-9DFC-420BFA5E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F49B3D-FCB5-4914-9A70-1C8B2DA7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9D386-377C-4BB6-8FC7-E4E6D843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E09B3-5AB6-4DA8-A0DE-7ED33BAF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57A56A-2647-4655-95FC-3A364B58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5B0109-2F01-400D-BC43-8E3302FE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829DFA-2276-43FE-80B4-CC1668B6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54E8D8-CAD3-4F13-A429-E6DF8867E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5E2F27-CE40-48B6-98F5-B391C4A4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067E4A-B96F-4C56-A7B1-540685D9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F4DFE9-4447-48EC-8E64-26A74B47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062CA-1C8A-477C-B823-1F4B9A56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90B01-1B71-4AAB-B1D5-9D6892C6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13829-BF03-4DB3-9C07-6DFF9D5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656343-0A00-4752-93AA-41CA7B4D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01DFCF-0D96-4A4F-9A20-69822B36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A7EB8B-7BD1-4F6C-92EA-C4CE9F3D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48DAD5-ED9E-4D43-8E9F-BA36CBA4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8D15C-61DE-41B8-A07E-CDB2586D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87067-5687-4520-A0A8-2211CDA5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769A2E-8622-4348-B267-39E32140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36F8E4-A1E2-4A78-83B2-7E87A87A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6161F-D2C6-42B7-AE32-5A2C421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DAA017-F85C-4BC1-9B25-686E7EA6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E7910-35F1-48B5-BE18-4E73B98C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6E4418-8F9E-43C5-BB8B-50BB0C702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D253D-F47D-4E62-83F8-C5260B9B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E3A2F-2892-4BD9-9FB4-CF4CEC03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C2EE6-C5C0-476F-BC3B-3E04E21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6C8F0-7D2F-49DB-A8FF-4F2C53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7262F-EF7D-4A98-AA27-861ACEB4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190A-2795-478C-920B-E4BA9714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DD8DB-5BB8-4983-8228-94BD076AC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FD0FE-0A87-41C0-83B2-833426388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C0929-C048-44C6-89B3-81369E09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8D362-30CE-4AA0-AAC7-5E882501D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Gruppe7 - </a:t>
            </a:r>
            <a:r>
              <a:rPr lang="en-US" dirty="0" err="1"/>
              <a:t>logStore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78C5B-8886-4797-8EAC-7866974B6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Viktor Gsteiger &amp; Moritz </a:t>
            </a:r>
            <a:r>
              <a:rPr lang="en-US" dirty="0" err="1"/>
              <a:t>Würth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3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7C52-EBE2-4AFB-ACDC-234F77B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E78D5-D113-4523-B264-4B2DD2E0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Schnittstellendefinierung beenden</a:t>
            </a:r>
          </a:p>
          <a:p>
            <a:r>
              <a:rPr lang="de-CH" dirty="0"/>
              <a:t>Paket-Struktur für Integration</a:t>
            </a:r>
          </a:p>
          <a:p>
            <a:r>
              <a:rPr lang="de-CH" dirty="0"/>
              <a:t>Implementierung der benötigten Methoden</a:t>
            </a:r>
          </a:p>
          <a:p>
            <a:r>
              <a:rPr lang="de-CH" dirty="0"/>
              <a:t>Produkte an Applikationsschicht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220253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54D0-332E-41DA-B4FB-05CE27A3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Rolle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9AB331-013A-4BAA-80DB-0076BBF05D5C}"/>
              </a:ext>
            </a:extLst>
          </p:cNvPr>
          <p:cNvSpPr/>
          <p:nvPr/>
        </p:nvSpPr>
        <p:spPr>
          <a:xfrm>
            <a:off x="4429569" y="1349972"/>
            <a:ext cx="3332859" cy="1110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Applikationen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405302-E3F8-490F-B566-5A2B7EBFA631}"/>
              </a:ext>
            </a:extLst>
          </p:cNvPr>
          <p:cNvSpPr/>
          <p:nvPr/>
        </p:nvSpPr>
        <p:spPr>
          <a:xfrm>
            <a:off x="4429569" y="3365947"/>
            <a:ext cx="3332859" cy="11109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A89451-87A1-4A90-ABED-FF4DE0AA11CE}"/>
              </a:ext>
            </a:extLst>
          </p:cNvPr>
          <p:cNvSpPr/>
          <p:nvPr/>
        </p:nvSpPr>
        <p:spPr>
          <a:xfrm>
            <a:off x="4429569" y="5381922"/>
            <a:ext cx="3332859" cy="1110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US" dirty="0"/>
          </a:p>
        </p:txBody>
      </p:sp>
      <p:sp>
        <p:nvSpPr>
          <p:cNvPr id="7" name="Pfeil: nach oben und unten 6">
            <a:extLst>
              <a:ext uri="{FF2B5EF4-FFF2-40B4-BE49-F238E27FC236}">
                <a16:creationId xmlns:a16="http://schemas.microsoft.com/office/drawing/2014/main" id="{FDF4DF6B-E296-4DAA-BA1C-A15C22D47013}"/>
              </a:ext>
            </a:extLst>
          </p:cNvPr>
          <p:cNvSpPr/>
          <p:nvPr/>
        </p:nvSpPr>
        <p:spPr>
          <a:xfrm>
            <a:off x="5848170" y="2460093"/>
            <a:ext cx="495656" cy="905854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nach oben und unten 7">
            <a:extLst>
              <a:ext uri="{FF2B5EF4-FFF2-40B4-BE49-F238E27FC236}">
                <a16:creationId xmlns:a16="http://schemas.microsoft.com/office/drawing/2014/main" id="{839C3993-1A6C-4038-ACAF-D529B6968EEE}"/>
              </a:ext>
            </a:extLst>
          </p:cNvPr>
          <p:cNvSpPr/>
          <p:nvPr/>
        </p:nvSpPr>
        <p:spPr>
          <a:xfrm>
            <a:off x="5848170" y="4476484"/>
            <a:ext cx="495656" cy="905854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3C03F7D4-DA24-4CD9-9992-1418CF586C7E}"/>
              </a:ext>
            </a:extLst>
          </p:cNvPr>
          <p:cNvSpPr/>
          <p:nvPr/>
        </p:nvSpPr>
        <p:spPr>
          <a:xfrm>
            <a:off x="6580261" y="4476484"/>
            <a:ext cx="2529555" cy="905438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Gruppen 4, 12 &amp; 14</a:t>
            </a:r>
          </a:p>
        </p:txBody>
      </p:sp>
    </p:spTree>
    <p:extLst>
      <p:ext uri="{BB962C8B-B14F-4D97-AF65-F5344CB8AC3E}">
        <p14:creationId xmlns:p14="http://schemas.microsoft.com/office/powerpoint/2010/main" val="23368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A00F8-11CC-4BF1-8E85-41468E7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C61B1-459C-4401-A9AE-3201B6EC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Basiert</a:t>
            </a:r>
            <a:r>
              <a:rPr lang="en-US" dirty="0"/>
              <a:t> auf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handhaben</a:t>
            </a:r>
            <a:endParaRPr lang="en-US" dirty="0"/>
          </a:p>
          <a:p>
            <a:r>
              <a:rPr lang="en-US" dirty="0" err="1"/>
              <a:t>Schnittstellenfunktionen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F9CA24-D4AF-4306-BFA7-80E9797490DF}"/>
              </a:ext>
            </a:extLst>
          </p:cNvPr>
          <p:cNvSpPr/>
          <p:nvPr/>
        </p:nvSpPr>
        <p:spPr>
          <a:xfrm>
            <a:off x="838200" y="3614872"/>
            <a:ext cx="10121071" cy="2564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C7C5C0B2-79D7-42E6-8795-CAC5B1EC7738}"/>
              </a:ext>
            </a:extLst>
          </p:cNvPr>
          <p:cNvSpPr/>
          <p:nvPr/>
        </p:nvSpPr>
        <p:spPr>
          <a:xfrm>
            <a:off x="838200" y="5390750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getLastForFeed</a:t>
            </a:r>
            <a:endParaRPr lang="en-US" dirty="0"/>
          </a:p>
        </p:txBody>
      </p:sp>
      <p:sp>
        <p:nvSpPr>
          <p:cNvPr id="6" name="Rechteck: obere Ecken abgeschnitten 5">
            <a:extLst>
              <a:ext uri="{FF2B5EF4-FFF2-40B4-BE49-F238E27FC236}">
                <a16:creationId xmlns:a16="http://schemas.microsoft.com/office/drawing/2014/main" id="{C8B2417B-AA72-4C9C-AC56-FAF590A9F6B4}"/>
              </a:ext>
            </a:extLst>
          </p:cNvPr>
          <p:cNvSpPr/>
          <p:nvPr/>
        </p:nvSpPr>
        <p:spPr>
          <a:xfrm>
            <a:off x="2913404" y="5390750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getFilesSince</a:t>
            </a:r>
            <a:endParaRPr lang="en-US" dirty="0"/>
          </a:p>
        </p:txBody>
      </p:sp>
      <p:sp>
        <p:nvSpPr>
          <p:cNvPr id="7" name="Rechteck: obere Ecken abgeschnitten 6">
            <a:extLst>
              <a:ext uri="{FF2B5EF4-FFF2-40B4-BE49-F238E27FC236}">
                <a16:creationId xmlns:a16="http://schemas.microsoft.com/office/drawing/2014/main" id="{4FDE2DF7-24EA-46E0-92FF-62E5BB56B05F}"/>
              </a:ext>
            </a:extLst>
          </p:cNvPr>
          <p:cNvSpPr/>
          <p:nvPr/>
        </p:nvSpPr>
        <p:spPr>
          <a:xfrm>
            <a:off x="4988608" y="5390749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addNewEntryForFeed</a:t>
            </a:r>
            <a:endParaRPr lang="en-US" sz="1200" dirty="0"/>
          </a:p>
        </p:txBody>
      </p:sp>
      <p:sp>
        <p:nvSpPr>
          <p:cNvPr id="8" name="Rechteck: obere Ecken abgeschnitten 7">
            <a:extLst>
              <a:ext uri="{FF2B5EF4-FFF2-40B4-BE49-F238E27FC236}">
                <a16:creationId xmlns:a16="http://schemas.microsoft.com/office/drawing/2014/main" id="{5F32C57D-12C0-4154-8838-FA0D9F96A975}"/>
              </a:ext>
            </a:extLst>
          </p:cNvPr>
          <p:cNvSpPr/>
          <p:nvPr/>
        </p:nvSpPr>
        <p:spPr>
          <a:xfrm>
            <a:off x="7063812" y="5390748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subscribeFeed</a:t>
            </a:r>
            <a:endParaRPr lang="en-US" dirty="0"/>
          </a:p>
        </p:txBody>
      </p:sp>
      <p:sp>
        <p:nvSpPr>
          <p:cNvPr id="9" name="Rechteck: obere Ecken abgeschnitten 8">
            <a:extLst>
              <a:ext uri="{FF2B5EF4-FFF2-40B4-BE49-F238E27FC236}">
                <a16:creationId xmlns:a16="http://schemas.microsoft.com/office/drawing/2014/main" id="{5105228E-E791-42F6-A39D-BEBD63EE74F4}"/>
              </a:ext>
            </a:extLst>
          </p:cNvPr>
          <p:cNvSpPr/>
          <p:nvPr/>
        </p:nvSpPr>
        <p:spPr>
          <a:xfrm>
            <a:off x="9139016" y="5390747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unsubscribeFeed</a:t>
            </a:r>
            <a:endParaRPr lang="en-US" sz="1600" dirty="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36746555-DA28-42DE-9B94-3D407E31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88" y="321079"/>
            <a:ext cx="2186883" cy="24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40444-9734-476B-88C3-76C34D78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Applikationen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B6B62-AE91-4D8E-A79F-0382CB4E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Verschiedene</a:t>
            </a:r>
            <a:r>
              <a:rPr lang="en-US" sz="2400" dirty="0"/>
              <a:t> </a:t>
            </a:r>
            <a:r>
              <a:rPr lang="en-US" sz="2400" dirty="0" err="1"/>
              <a:t>Schnittstellen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verschiedene</a:t>
            </a:r>
            <a:r>
              <a:rPr lang="en-US" sz="2400" dirty="0"/>
              <a:t> </a:t>
            </a:r>
            <a:r>
              <a:rPr lang="en-US" sz="2400" dirty="0" err="1"/>
              <a:t>Applikationen</a:t>
            </a:r>
            <a:endParaRPr lang="en-US" sz="2400" dirty="0"/>
          </a:p>
          <a:p>
            <a:r>
              <a:rPr lang="en-US" sz="2400" dirty="0"/>
              <a:t>Z.B. </a:t>
            </a:r>
            <a:r>
              <a:rPr lang="en-US" sz="2400" dirty="0" err="1"/>
              <a:t>topologisch</a:t>
            </a:r>
            <a:r>
              <a:rPr lang="en-US" sz="2400" dirty="0"/>
              <a:t> </a:t>
            </a:r>
            <a:r>
              <a:rPr lang="en-US" sz="2400" dirty="0" err="1"/>
              <a:t>sortierte</a:t>
            </a:r>
            <a:r>
              <a:rPr lang="en-US" sz="2400" dirty="0"/>
              <a:t> chat-</a:t>
            </a:r>
            <a:r>
              <a:rPr lang="en-US" sz="2400" dirty="0" err="1"/>
              <a:t>Nachrichten</a:t>
            </a:r>
            <a:r>
              <a:rPr lang="en-US" sz="2400" dirty="0"/>
              <a:t> </a:t>
            </a:r>
            <a:r>
              <a:rPr lang="en-US" sz="2400" dirty="0" err="1"/>
              <a:t>oder</a:t>
            </a:r>
            <a:r>
              <a:rPr lang="en-US" sz="2400" dirty="0"/>
              <a:t> </a:t>
            </a:r>
            <a:r>
              <a:rPr lang="en-US" sz="2400" dirty="0" err="1"/>
              <a:t>Sensordaten</a:t>
            </a:r>
            <a:endParaRPr lang="en-US" sz="2400" dirty="0"/>
          </a:p>
        </p:txBody>
      </p:sp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7BFB2339-C536-4794-AA2E-1D0C9F52A83F}"/>
              </a:ext>
            </a:extLst>
          </p:cNvPr>
          <p:cNvSpPr/>
          <p:nvPr/>
        </p:nvSpPr>
        <p:spPr>
          <a:xfrm>
            <a:off x="9164296" y="3075007"/>
            <a:ext cx="1706667" cy="2753883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gende: mit Pfeil nach oben 5">
            <a:extLst>
              <a:ext uri="{FF2B5EF4-FFF2-40B4-BE49-F238E27FC236}">
                <a16:creationId xmlns:a16="http://schemas.microsoft.com/office/drawing/2014/main" id="{23ED0809-82A1-42DC-AD22-5BF02DBBF4CA}"/>
              </a:ext>
            </a:extLst>
          </p:cNvPr>
          <p:cNvSpPr/>
          <p:nvPr/>
        </p:nvSpPr>
        <p:spPr>
          <a:xfrm>
            <a:off x="1012321" y="3140577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chatMsgSinceForChat</a:t>
            </a:r>
            <a:endParaRPr lang="en-US" sz="1400" dirty="0"/>
          </a:p>
        </p:txBody>
      </p:sp>
      <p:sp>
        <p:nvSpPr>
          <p:cNvPr id="7" name="Legende: mit Pfeil nach oben 6">
            <a:extLst>
              <a:ext uri="{FF2B5EF4-FFF2-40B4-BE49-F238E27FC236}">
                <a16:creationId xmlns:a16="http://schemas.microsoft.com/office/drawing/2014/main" id="{21CB7DF1-20AD-426E-827C-A978222613FC}"/>
              </a:ext>
            </a:extLst>
          </p:cNvPr>
          <p:cNvSpPr/>
          <p:nvPr/>
        </p:nvSpPr>
        <p:spPr>
          <a:xfrm>
            <a:off x="3027704" y="3140577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allChatMsgs</a:t>
            </a:r>
            <a:endParaRPr lang="en-US" dirty="0"/>
          </a:p>
        </p:txBody>
      </p:sp>
      <p:sp>
        <p:nvSpPr>
          <p:cNvPr id="8" name="Legende: mit Pfeil nach oben 7">
            <a:extLst>
              <a:ext uri="{FF2B5EF4-FFF2-40B4-BE49-F238E27FC236}">
                <a16:creationId xmlns:a16="http://schemas.microsoft.com/office/drawing/2014/main" id="{0877AC28-7230-4E64-947E-7B43DC3435A4}"/>
              </a:ext>
            </a:extLst>
          </p:cNvPr>
          <p:cNvSpPr/>
          <p:nvPr/>
        </p:nvSpPr>
        <p:spPr>
          <a:xfrm>
            <a:off x="5043087" y="3140576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lastReadingsSince</a:t>
            </a:r>
            <a:endParaRPr lang="en-US" dirty="0"/>
          </a:p>
        </p:txBody>
      </p:sp>
      <p:sp>
        <p:nvSpPr>
          <p:cNvPr id="9" name="Legende: mit Pfeil nach oben 8">
            <a:extLst>
              <a:ext uri="{FF2B5EF4-FFF2-40B4-BE49-F238E27FC236}">
                <a16:creationId xmlns:a16="http://schemas.microsoft.com/office/drawing/2014/main" id="{99934069-866B-4BD0-AAED-B8C4A472A9B4}"/>
              </a:ext>
            </a:extLst>
          </p:cNvPr>
          <p:cNvSpPr/>
          <p:nvPr/>
        </p:nvSpPr>
        <p:spPr>
          <a:xfrm>
            <a:off x="7058470" y="3140575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Etc.</a:t>
            </a:r>
          </a:p>
        </p:txBody>
      </p:sp>
      <p:sp>
        <p:nvSpPr>
          <p:cNvPr id="10" name="Legende: mit Pfeil nach unten 9">
            <a:extLst>
              <a:ext uri="{FF2B5EF4-FFF2-40B4-BE49-F238E27FC236}">
                <a16:creationId xmlns:a16="http://schemas.microsoft.com/office/drawing/2014/main" id="{1831F259-19CF-4675-964F-4CEAA8B23B4A}"/>
              </a:ext>
            </a:extLst>
          </p:cNvPr>
          <p:cNvSpPr/>
          <p:nvPr/>
        </p:nvSpPr>
        <p:spPr>
          <a:xfrm>
            <a:off x="1012320" y="4658770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sendMsg</a:t>
            </a:r>
            <a:endParaRPr lang="en-US" dirty="0"/>
          </a:p>
        </p:txBody>
      </p:sp>
      <p:sp>
        <p:nvSpPr>
          <p:cNvPr id="11" name="Legende: mit Pfeil nach unten 10">
            <a:extLst>
              <a:ext uri="{FF2B5EF4-FFF2-40B4-BE49-F238E27FC236}">
                <a16:creationId xmlns:a16="http://schemas.microsoft.com/office/drawing/2014/main" id="{FDCA1C3A-AE17-490E-BC4B-82E65DE1707E}"/>
              </a:ext>
            </a:extLst>
          </p:cNvPr>
          <p:cNvSpPr/>
          <p:nvPr/>
        </p:nvSpPr>
        <p:spPr>
          <a:xfrm>
            <a:off x="3027703" y="4658769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startChat</a:t>
            </a:r>
            <a:endParaRPr lang="en-US" dirty="0"/>
          </a:p>
        </p:txBody>
      </p:sp>
      <p:sp>
        <p:nvSpPr>
          <p:cNvPr id="12" name="Legende: mit Pfeil nach unten 11">
            <a:extLst>
              <a:ext uri="{FF2B5EF4-FFF2-40B4-BE49-F238E27FC236}">
                <a16:creationId xmlns:a16="http://schemas.microsoft.com/office/drawing/2014/main" id="{545B9FD7-3047-43D6-B3C5-19919460E233}"/>
              </a:ext>
            </a:extLst>
          </p:cNvPr>
          <p:cNvSpPr/>
          <p:nvPr/>
        </p:nvSpPr>
        <p:spPr>
          <a:xfrm>
            <a:off x="5043086" y="4658768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requestReadings</a:t>
            </a:r>
            <a:endParaRPr lang="en-US" dirty="0"/>
          </a:p>
        </p:txBody>
      </p:sp>
      <p:sp>
        <p:nvSpPr>
          <p:cNvPr id="13" name="Legende: mit Pfeil nach unten 12">
            <a:extLst>
              <a:ext uri="{FF2B5EF4-FFF2-40B4-BE49-F238E27FC236}">
                <a16:creationId xmlns:a16="http://schemas.microsoft.com/office/drawing/2014/main" id="{262406A1-9E91-4677-803C-79DC58B87997}"/>
              </a:ext>
            </a:extLst>
          </p:cNvPr>
          <p:cNvSpPr/>
          <p:nvPr/>
        </p:nvSpPr>
        <p:spPr>
          <a:xfrm>
            <a:off x="7058469" y="4658768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Etc.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FD93C89-13DE-4B1C-B619-D26D04B0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88" y="326815"/>
            <a:ext cx="2187091" cy="24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E0476-C60C-4692-AC4E-8A99B50F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Aktuelle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F0D53-BF40-43EB-82A2-EC0B380A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mit verschiedenen gruppen:</a:t>
            </a:r>
          </a:p>
          <a:p>
            <a:r>
              <a:rPr lang="de-CH" dirty="0"/>
              <a:t>Gruppe 3</a:t>
            </a:r>
          </a:p>
          <a:p>
            <a:r>
              <a:rPr lang="de-CH" dirty="0"/>
              <a:t>Gruppe 9</a:t>
            </a:r>
          </a:p>
          <a:p>
            <a:r>
              <a:rPr lang="de-CH" dirty="0"/>
              <a:t>Gruppe 10</a:t>
            </a:r>
          </a:p>
          <a:p>
            <a:r>
              <a:rPr lang="de-CH" dirty="0"/>
              <a:t>Gruppe 11</a:t>
            </a:r>
          </a:p>
          <a:p>
            <a:r>
              <a:rPr lang="de-CH" dirty="0"/>
              <a:t>Gruppe 14</a:t>
            </a:r>
          </a:p>
          <a:p>
            <a:endParaRPr lang="de-CH" dirty="0"/>
          </a:p>
          <a:p>
            <a:r>
              <a:rPr lang="de-CH" dirty="0"/>
              <a:t>Gruppe 4 &amp; 12</a:t>
            </a:r>
          </a:p>
        </p:txBody>
      </p:sp>
    </p:spTree>
    <p:extLst>
      <p:ext uri="{BB962C8B-B14F-4D97-AF65-F5344CB8AC3E}">
        <p14:creationId xmlns:p14="http://schemas.microsoft.com/office/powerpoint/2010/main" val="412211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25FF4-A92C-4C43-B856-14233880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 mit verschiedenen Gruppen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24D6FD-6F10-44EF-BC1C-19F7B2D3F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49FB2-7881-4230-9D80-D83226AA2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 und Zoom</a:t>
            </a:r>
          </a:p>
          <a:p>
            <a:pPr marL="0" indent="0">
              <a:buNone/>
            </a:pPr>
            <a:r>
              <a:rPr lang="de-CH" dirty="0"/>
              <a:t>Gruppe wird uns eine Datei schicken, in welcher sie beschreiben welche Daten sie wie abrufen wollen.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460D5A-ABB4-47D6-ACED-7BBD22547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9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78EBCA-1713-473C-ADF3-6A8A9B0B8D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</a:t>
            </a:r>
          </a:p>
          <a:p>
            <a:pPr marL="0" indent="0">
              <a:buNone/>
            </a:pPr>
            <a:r>
              <a:rPr lang="de-CH" dirty="0"/>
              <a:t>Details zur von ihnen gewünscht Schnittstelle ist noch nicht ganz geklärt.</a:t>
            </a:r>
          </a:p>
        </p:txBody>
      </p:sp>
    </p:spTree>
    <p:extLst>
      <p:ext uri="{BB962C8B-B14F-4D97-AF65-F5344CB8AC3E}">
        <p14:creationId xmlns:p14="http://schemas.microsoft.com/office/powerpoint/2010/main" val="25858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DB9D4-346C-4BA0-9215-68BB3D73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 mit verschiedenen Gruppen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C10929-6D74-4E25-BAD4-F818EFFB0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10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8F264-DE79-4FDB-9A4D-8F765D982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 und </a:t>
            </a:r>
            <a:r>
              <a:rPr lang="de-CH" dirty="0" err="1"/>
              <a:t>Whatsapp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Es hat sich herausgestellt, dass Gruppe 10 keine Daten von uns brauchen wird.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38B3F-39E5-4133-A715-BD44F5743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11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2E5502-658B-43CF-B49C-473A805539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 und GitHub</a:t>
            </a:r>
          </a:p>
          <a:p>
            <a:pPr marL="0" indent="0">
              <a:buNone/>
            </a:pPr>
            <a:r>
              <a:rPr lang="de-CH" dirty="0"/>
              <a:t>Ein Austausch hat bereits stattgefunden. Eine Schnittstelle konnte jedoch noch nicht detailliert angegeben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3948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8FE2F-4650-492C-BB2C-9CF506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 mit verschiedenen Gruppen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3EF7-53B2-43A8-BD58-390A8ADC3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14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373998-1285-4453-BAD7-0C0AD8CA3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Mail</a:t>
            </a:r>
          </a:p>
          <a:p>
            <a:pPr marL="0" indent="0">
              <a:buNone/>
            </a:pPr>
            <a:r>
              <a:rPr lang="de-CH" dirty="0"/>
              <a:t>Grobe Details zur Schnittstelle wurden ausgetauscht. Muss jedoch noch detaillierter vervollständigt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C940A2-8606-48E6-8751-17A96C8F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Gruppe 4 &amp; 12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C318C2-BB04-47C6-8333-E56E922353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Kontakt via Zoom</a:t>
            </a:r>
          </a:p>
          <a:p>
            <a:pPr marL="0" indent="0">
              <a:buNone/>
            </a:pPr>
            <a:r>
              <a:rPr lang="de-CH" dirty="0"/>
              <a:t>Erster Kontakt war mit diesen Gruppen. Rasche Arbeitsaufteilung der Gruppe auf der Gleichen Ebene im Projekt. Erste Ideen zur Schnittstelle wurden ausgetauscht.</a:t>
            </a:r>
          </a:p>
        </p:txBody>
      </p:sp>
    </p:spTree>
    <p:extLst>
      <p:ext uri="{BB962C8B-B14F-4D97-AF65-F5344CB8AC3E}">
        <p14:creationId xmlns:p14="http://schemas.microsoft.com/office/powerpoint/2010/main" val="26540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C894A-FC69-433E-A27E-F0DED11F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 Kommunikation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D555C5C-83B1-46A6-A024-0B515FD9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Kommunikation schwieriger als gedacht</a:t>
            </a:r>
          </a:p>
          <a:p>
            <a:r>
              <a:rPr lang="de-CH" dirty="0"/>
              <a:t>Viel Kontakt zu vielen Gruppen</a:t>
            </a:r>
          </a:p>
          <a:p>
            <a:r>
              <a:rPr lang="de-CH" dirty="0"/>
              <a:t>Fehlende Informationen für Schnittstellen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82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67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Gruppe7 - logStore</vt:lpstr>
      <vt:lpstr>Unsere Rolle</vt:lpstr>
      <vt:lpstr>Datenbank</vt:lpstr>
      <vt:lpstr>Kommunikation zu Applikationen</vt:lpstr>
      <vt:lpstr>Aktuelle Lage</vt:lpstr>
      <vt:lpstr>Kontakt mit verschiedenen Gruppen</vt:lpstr>
      <vt:lpstr>Kontakt mit verschiedenen Gruppen</vt:lpstr>
      <vt:lpstr>Kontakt mit verschiedenen Gruppen</vt:lpstr>
      <vt:lpstr>Fazit Kommunikation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Viktor Gsteiger</dc:creator>
  <cp:lastModifiedBy>Moritz Würth</cp:lastModifiedBy>
  <cp:revision>8</cp:revision>
  <dcterms:created xsi:type="dcterms:W3CDTF">2020-04-15T09:14:57Z</dcterms:created>
  <dcterms:modified xsi:type="dcterms:W3CDTF">2020-04-15T10:26:11Z</dcterms:modified>
</cp:coreProperties>
</file>