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DAFE3-32A2-4A9D-A0C5-E0142C071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76D3F8-7C14-4098-BAF7-EF6661ED2D8C}">
      <dgm:prSet/>
      <dgm:spPr/>
      <dgm:t>
        <a:bodyPr/>
        <a:lstStyle/>
        <a:p>
          <a:r>
            <a:rPr lang="de-DE"/>
            <a:t>Feed Controller</a:t>
          </a:r>
          <a:endParaRPr lang="en-US"/>
        </a:p>
      </dgm:t>
    </dgm:pt>
    <dgm:pt modelId="{9DA44F60-8B4F-4969-9B2B-C172616C4839}" type="parTrans" cxnId="{10187C4E-2805-4D93-8A36-648E99ECF0FE}">
      <dgm:prSet/>
      <dgm:spPr/>
      <dgm:t>
        <a:bodyPr/>
        <a:lstStyle/>
        <a:p>
          <a:endParaRPr lang="en-US"/>
        </a:p>
      </dgm:t>
    </dgm:pt>
    <dgm:pt modelId="{401B419D-8729-4779-9938-3F7428D62949}" type="sibTrans" cxnId="{10187C4E-2805-4D93-8A36-648E99ECF0FE}">
      <dgm:prSet/>
      <dgm:spPr/>
      <dgm:t>
        <a:bodyPr/>
        <a:lstStyle/>
        <a:p>
          <a:endParaRPr lang="en-US"/>
        </a:p>
      </dgm:t>
    </dgm:pt>
    <dgm:pt modelId="{8259A465-FD95-4593-99BE-DCEC188E6B73}">
      <dgm:prSet/>
      <dgm:spPr/>
      <dgm:t>
        <a:bodyPr/>
        <a:lstStyle/>
        <a:p>
          <a:r>
            <a:rPr lang="de-DE"/>
            <a:t>Application</a:t>
          </a:r>
          <a:endParaRPr lang="en-US"/>
        </a:p>
      </dgm:t>
    </dgm:pt>
    <dgm:pt modelId="{32CE5659-6F50-42A6-B679-AFC734060B26}" type="parTrans" cxnId="{3423B7F4-D0AD-4662-9F35-8AEC5E5E6A31}">
      <dgm:prSet/>
      <dgm:spPr/>
      <dgm:t>
        <a:bodyPr/>
        <a:lstStyle/>
        <a:p>
          <a:endParaRPr lang="en-US"/>
        </a:p>
      </dgm:t>
    </dgm:pt>
    <dgm:pt modelId="{565691AA-887E-4FD9-A026-9FC8247EA2F7}" type="sibTrans" cxnId="{3423B7F4-D0AD-4662-9F35-8AEC5E5E6A31}">
      <dgm:prSet/>
      <dgm:spPr/>
      <dgm:t>
        <a:bodyPr/>
        <a:lstStyle/>
        <a:p>
          <a:endParaRPr lang="en-US"/>
        </a:p>
      </dgm:t>
    </dgm:pt>
    <dgm:pt modelId="{9928F66B-18BA-41B5-988A-52F6FD3CA39C}" type="pres">
      <dgm:prSet presAssocID="{733DAFE3-32A2-4A9D-A0C5-E0142C0715E3}" presName="root" presStyleCnt="0">
        <dgm:presLayoutVars>
          <dgm:dir/>
          <dgm:resizeHandles val="exact"/>
        </dgm:presLayoutVars>
      </dgm:prSet>
      <dgm:spPr/>
    </dgm:pt>
    <dgm:pt modelId="{134C8F36-A752-436D-8A40-368897DE8FF5}" type="pres">
      <dgm:prSet presAssocID="{5F76D3F8-7C14-4098-BAF7-EF6661ED2D8C}" presName="compNode" presStyleCnt="0"/>
      <dgm:spPr/>
    </dgm:pt>
    <dgm:pt modelId="{CB99D3F8-9B8E-42FE-9DF6-D0FFDDA87E7C}" type="pres">
      <dgm:prSet presAssocID="{5F76D3F8-7C14-4098-BAF7-EF6661ED2D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2FD242-435A-4DEF-9CCD-DF178B4F3362}" type="pres">
      <dgm:prSet presAssocID="{5F76D3F8-7C14-4098-BAF7-EF6661ED2D8C}" presName="spaceRect" presStyleCnt="0"/>
      <dgm:spPr/>
    </dgm:pt>
    <dgm:pt modelId="{4C8E0BFB-6FD9-4A2D-9151-665C97833F95}" type="pres">
      <dgm:prSet presAssocID="{5F76D3F8-7C14-4098-BAF7-EF6661ED2D8C}" presName="textRect" presStyleLbl="revTx" presStyleIdx="0" presStyleCnt="2">
        <dgm:presLayoutVars>
          <dgm:chMax val="1"/>
          <dgm:chPref val="1"/>
        </dgm:presLayoutVars>
      </dgm:prSet>
      <dgm:spPr/>
    </dgm:pt>
    <dgm:pt modelId="{EBAEE04F-4DFE-4B12-9A43-F5866AB161B6}" type="pres">
      <dgm:prSet presAssocID="{401B419D-8729-4779-9938-3F7428D62949}" presName="sibTrans" presStyleCnt="0"/>
      <dgm:spPr/>
    </dgm:pt>
    <dgm:pt modelId="{C5034483-2C13-4AF4-AD89-40023DF9137A}" type="pres">
      <dgm:prSet presAssocID="{8259A465-FD95-4593-99BE-DCEC188E6B73}" presName="compNode" presStyleCnt="0"/>
      <dgm:spPr/>
    </dgm:pt>
    <dgm:pt modelId="{2029D49C-702A-4080-91C0-6248D0371E26}" type="pres">
      <dgm:prSet presAssocID="{8259A465-FD95-4593-99BE-DCEC188E6B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5D1D92B-437E-4B5A-8446-19E80B4CA1ED}" type="pres">
      <dgm:prSet presAssocID="{8259A465-FD95-4593-99BE-DCEC188E6B73}" presName="spaceRect" presStyleCnt="0"/>
      <dgm:spPr/>
    </dgm:pt>
    <dgm:pt modelId="{5CCBF1B2-1E0D-47C9-AD3E-7556BDEC60A7}" type="pres">
      <dgm:prSet presAssocID="{8259A465-FD95-4593-99BE-DCEC188E6B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081717-BC68-47A5-A7F9-320E76EFBB7F}" type="presOf" srcId="{5F76D3F8-7C14-4098-BAF7-EF6661ED2D8C}" destId="{4C8E0BFB-6FD9-4A2D-9151-665C97833F95}" srcOrd="0" destOrd="0" presId="urn:microsoft.com/office/officeart/2018/2/layout/IconLabelList"/>
    <dgm:cxn modelId="{AFDD4A33-5344-4150-A3AB-98FEC8281EAF}" type="presOf" srcId="{733DAFE3-32A2-4A9D-A0C5-E0142C0715E3}" destId="{9928F66B-18BA-41B5-988A-52F6FD3CA39C}" srcOrd="0" destOrd="0" presId="urn:microsoft.com/office/officeart/2018/2/layout/IconLabelList"/>
    <dgm:cxn modelId="{125B3C3B-3524-407E-A6FB-D48939468C37}" type="presOf" srcId="{8259A465-FD95-4593-99BE-DCEC188E6B73}" destId="{5CCBF1B2-1E0D-47C9-AD3E-7556BDEC60A7}" srcOrd="0" destOrd="0" presId="urn:microsoft.com/office/officeart/2018/2/layout/IconLabelList"/>
    <dgm:cxn modelId="{10187C4E-2805-4D93-8A36-648E99ECF0FE}" srcId="{733DAFE3-32A2-4A9D-A0C5-E0142C0715E3}" destId="{5F76D3F8-7C14-4098-BAF7-EF6661ED2D8C}" srcOrd="0" destOrd="0" parTransId="{9DA44F60-8B4F-4969-9B2B-C172616C4839}" sibTransId="{401B419D-8729-4779-9938-3F7428D62949}"/>
    <dgm:cxn modelId="{3423B7F4-D0AD-4662-9F35-8AEC5E5E6A31}" srcId="{733DAFE3-32A2-4A9D-A0C5-E0142C0715E3}" destId="{8259A465-FD95-4593-99BE-DCEC188E6B73}" srcOrd="1" destOrd="0" parTransId="{32CE5659-6F50-42A6-B679-AFC734060B26}" sibTransId="{565691AA-887E-4FD9-A026-9FC8247EA2F7}"/>
    <dgm:cxn modelId="{07BBC3A7-F236-4D4F-B797-65FD29FED85B}" type="presParOf" srcId="{9928F66B-18BA-41B5-988A-52F6FD3CA39C}" destId="{134C8F36-A752-436D-8A40-368897DE8FF5}" srcOrd="0" destOrd="0" presId="urn:microsoft.com/office/officeart/2018/2/layout/IconLabelList"/>
    <dgm:cxn modelId="{88F048F5-A8CA-417C-B63C-E60F08486AB0}" type="presParOf" srcId="{134C8F36-A752-436D-8A40-368897DE8FF5}" destId="{CB99D3F8-9B8E-42FE-9DF6-D0FFDDA87E7C}" srcOrd="0" destOrd="0" presId="urn:microsoft.com/office/officeart/2018/2/layout/IconLabelList"/>
    <dgm:cxn modelId="{9734FDA9-B2F1-4D2C-BB7A-A11822AB5356}" type="presParOf" srcId="{134C8F36-A752-436D-8A40-368897DE8FF5}" destId="{412FD242-435A-4DEF-9CCD-DF178B4F3362}" srcOrd="1" destOrd="0" presId="urn:microsoft.com/office/officeart/2018/2/layout/IconLabelList"/>
    <dgm:cxn modelId="{A325BEB5-691C-45FF-A15D-DBFD896A6DD0}" type="presParOf" srcId="{134C8F36-A752-436D-8A40-368897DE8FF5}" destId="{4C8E0BFB-6FD9-4A2D-9151-665C97833F95}" srcOrd="2" destOrd="0" presId="urn:microsoft.com/office/officeart/2018/2/layout/IconLabelList"/>
    <dgm:cxn modelId="{78FAB8BB-F74C-418B-BDCF-9CCB57EBE096}" type="presParOf" srcId="{9928F66B-18BA-41B5-988A-52F6FD3CA39C}" destId="{EBAEE04F-4DFE-4B12-9A43-F5866AB161B6}" srcOrd="1" destOrd="0" presId="urn:microsoft.com/office/officeart/2018/2/layout/IconLabelList"/>
    <dgm:cxn modelId="{04C69AC1-571B-4DCD-9E67-AE4CF61515C0}" type="presParOf" srcId="{9928F66B-18BA-41B5-988A-52F6FD3CA39C}" destId="{C5034483-2C13-4AF4-AD89-40023DF9137A}" srcOrd="2" destOrd="0" presId="urn:microsoft.com/office/officeart/2018/2/layout/IconLabelList"/>
    <dgm:cxn modelId="{B317F614-72F7-4B27-A3B9-17226C9A1164}" type="presParOf" srcId="{C5034483-2C13-4AF4-AD89-40023DF9137A}" destId="{2029D49C-702A-4080-91C0-6248D0371E26}" srcOrd="0" destOrd="0" presId="urn:microsoft.com/office/officeart/2018/2/layout/IconLabelList"/>
    <dgm:cxn modelId="{DBE98C7E-8C09-4A87-940B-099A313C5439}" type="presParOf" srcId="{C5034483-2C13-4AF4-AD89-40023DF9137A}" destId="{95D1D92B-437E-4B5A-8446-19E80B4CA1ED}" srcOrd="1" destOrd="0" presId="urn:microsoft.com/office/officeart/2018/2/layout/IconLabelList"/>
    <dgm:cxn modelId="{F0CE0738-7679-40E6-A3D7-CF338003C19C}" type="presParOf" srcId="{C5034483-2C13-4AF4-AD89-40023DF9137A}" destId="{5CCBF1B2-1E0D-47C9-AD3E-7556BDEC60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4C9AD-8F63-4D95-A348-F4596DE04C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9106AFCD-7D68-4B77-A08B-2BC637B6A0B7}">
      <dgm:prSet/>
      <dgm:spPr/>
      <dgm:t>
        <a:bodyPr/>
        <a:lstStyle/>
        <a:p>
          <a:pPr>
            <a:defRPr cap="all"/>
          </a:pPr>
          <a:r>
            <a:rPr lang="de-DE"/>
            <a:t>Following </a:t>
          </a:r>
          <a:endParaRPr lang="en-US"/>
        </a:p>
      </dgm:t>
    </dgm:pt>
    <dgm:pt modelId="{96295D64-10B1-4A78-ACA9-63720DD9A8DA}" type="parTrans" cxnId="{8B6DA7AE-02AC-42B9-96AD-8555D1A1495C}">
      <dgm:prSet/>
      <dgm:spPr/>
      <dgm:t>
        <a:bodyPr/>
        <a:lstStyle/>
        <a:p>
          <a:endParaRPr lang="en-US"/>
        </a:p>
      </dgm:t>
    </dgm:pt>
    <dgm:pt modelId="{4D75C4B4-64E2-49A4-A88F-C5298735998E}" type="sibTrans" cxnId="{8B6DA7AE-02AC-42B9-96AD-8555D1A1495C}">
      <dgm:prSet/>
      <dgm:spPr/>
      <dgm:t>
        <a:bodyPr/>
        <a:lstStyle/>
        <a:p>
          <a:endParaRPr lang="en-US"/>
        </a:p>
      </dgm:t>
    </dgm:pt>
    <dgm:pt modelId="{723A4BF9-0BBA-43C3-9952-AA63E413D970}">
      <dgm:prSet/>
      <dgm:spPr/>
      <dgm:t>
        <a:bodyPr/>
        <a:lstStyle/>
        <a:p>
          <a:pPr>
            <a:defRPr cap="all"/>
          </a:pPr>
          <a:r>
            <a:rPr lang="de-DE"/>
            <a:t>Whitelist </a:t>
          </a:r>
          <a:endParaRPr lang="en-US"/>
        </a:p>
      </dgm:t>
    </dgm:pt>
    <dgm:pt modelId="{EA26400A-5A21-4A86-969B-025E5385A24E}" type="parTrans" cxnId="{097FE224-34BB-429A-B5B8-5D151ED1CE6F}">
      <dgm:prSet/>
      <dgm:spPr/>
      <dgm:t>
        <a:bodyPr/>
        <a:lstStyle/>
        <a:p>
          <a:endParaRPr lang="en-US"/>
        </a:p>
      </dgm:t>
    </dgm:pt>
    <dgm:pt modelId="{E9390A7D-596B-41FC-8C09-7887CC9635D2}" type="sibTrans" cxnId="{097FE224-34BB-429A-B5B8-5D151ED1CE6F}">
      <dgm:prSet/>
      <dgm:spPr/>
      <dgm:t>
        <a:bodyPr/>
        <a:lstStyle/>
        <a:p>
          <a:endParaRPr lang="en-US"/>
        </a:p>
      </dgm:t>
    </dgm:pt>
    <dgm:pt modelId="{FF70CFAD-13D9-4317-ABB3-CB0526951A53}" type="pres">
      <dgm:prSet presAssocID="{8BF4C9AD-8F63-4D95-A348-F4596DE04CCF}" presName="root" presStyleCnt="0">
        <dgm:presLayoutVars>
          <dgm:dir/>
          <dgm:resizeHandles val="exact"/>
        </dgm:presLayoutVars>
      </dgm:prSet>
      <dgm:spPr/>
    </dgm:pt>
    <dgm:pt modelId="{D99B4CEC-B8F1-40F0-9C09-26C76BCB69A9}" type="pres">
      <dgm:prSet presAssocID="{9106AFCD-7D68-4B77-A08B-2BC637B6A0B7}" presName="compNode" presStyleCnt="0"/>
      <dgm:spPr/>
    </dgm:pt>
    <dgm:pt modelId="{F77B9954-6CDB-4E8F-AD9A-A8864622EEC6}" type="pres">
      <dgm:prSet presAssocID="{9106AFCD-7D68-4B77-A08B-2BC637B6A0B7}" presName="iconBgRect" presStyleLbl="bgShp" presStyleIdx="0" presStyleCnt="2"/>
      <dgm:spPr/>
    </dgm:pt>
    <dgm:pt modelId="{02B63817-B94C-4B36-B3B6-16D87EA075DE}" type="pres">
      <dgm:prSet presAssocID="{9106AFCD-7D68-4B77-A08B-2BC637B6A0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11EEC8-D05B-4CD6-B38E-2E039EE7BC4F}" type="pres">
      <dgm:prSet presAssocID="{9106AFCD-7D68-4B77-A08B-2BC637B6A0B7}" presName="spaceRect" presStyleCnt="0"/>
      <dgm:spPr/>
    </dgm:pt>
    <dgm:pt modelId="{358BA602-0AD3-40D5-A8E5-6BD7AA72E9EC}" type="pres">
      <dgm:prSet presAssocID="{9106AFCD-7D68-4B77-A08B-2BC637B6A0B7}" presName="textRect" presStyleLbl="revTx" presStyleIdx="0" presStyleCnt="2">
        <dgm:presLayoutVars>
          <dgm:chMax val="1"/>
          <dgm:chPref val="1"/>
        </dgm:presLayoutVars>
      </dgm:prSet>
      <dgm:spPr/>
    </dgm:pt>
    <dgm:pt modelId="{E418DA03-84E8-4669-95C0-3B7A640FF4D8}" type="pres">
      <dgm:prSet presAssocID="{4D75C4B4-64E2-49A4-A88F-C5298735998E}" presName="sibTrans" presStyleCnt="0"/>
      <dgm:spPr/>
    </dgm:pt>
    <dgm:pt modelId="{0BEDBB0A-FECE-4770-9E0A-C941B7842F35}" type="pres">
      <dgm:prSet presAssocID="{723A4BF9-0BBA-43C3-9952-AA63E413D970}" presName="compNode" presStyleCnt="0"/>
      <dgm:spPr/>
    </dgm:pt>
    <dgm:pt modelId="{6C057530-A03E-4673-A361-CE7BA5C393E1}" type="pres">
      <dgm:prSet presAssocID="{723A4BF9-0BBA-43C3-9952-AA63E413D970}" presName="iconBgRect" presStyleLbl="bgShp" presStyleIdx="1" presStyleCnt="2"/>
      <dgm:spPr/>
    </dgm:pt>
    <dgm:pt modelId="{A23D59E9-4F86-42FF-ADE6-E2390CB6676B}" type="pres">
      <dgm:prSet presAssocID="{723A4BF9-0BBA-43C3-9952-AA63E413D9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203746B6-4B4F-4AE8-981D-C93C2E9B2FA9}" type="pres">
      <dgm:prSet presAssocID="{723A4BF9-0BBA-43C3-9952-AA63E413D970}" presName="spaceRect" presStyleCnt="0"/>
      <dgm:spPr/>
    </dgm:pt>
    <dgm:pt modelId="{8924C167-CD13-4440-98A5-9006EDA752C4}" type="pres">
      <dgm:prSet presAssocID="{723A4BF9-0BBA-43C3-9952-AA63E413D9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F37912-6C56-4F21-9840-056E44480760}" type="presOf" srcId="{9106AFCD-7D68-4B77-A08B-2BC637B6A0B7}" destId="{358BA602-0AD3-40D5-A8E5-6BD7AA72E9EC}" srcOrd="0" destOrd="0" presId="urn:microsoft.com/office/officeart/2018/5/layout/IconCircleLabelList"/>
    <dgm:cxn modelId="{097FE224-34BB-429A-B5B8-5D151ED1CE6F}" srcId="{8BF4C9AD-8F63-4D95-A348-F4596DE04CCF}" destId="{723A4BF9-0BBA-43C3-9952-AA63E413D970}" srcOrd="1" destOrd="0" parTransId="{EA26400A-5A21-4A86-969B-025E5385A24E}" sibTransId="{E9390A7D-596B-41FC-8C09-7887CC9635D2}"/>
    <dgm:cxn modelId="{8B6DA7AE-02AC-42B9-96AD-8555D1A1495C}" srcId="{8BF4C9AD-8F63-4D95-A348-F4596DE04CCF}" destId="{9106AFCD-7D68-4B77-A08B-2BC637B6A0B7}" srcOrd="0" destOrd="0" parTransId="{96295D64-10B1-4A78-ACA9-63720DD9A8DA}" sibTransId="{4D75C4B4-64E2-49A4-A88F-C5298735998E}"/>
    <dgm:cxn modelId="{699DD9CC-A4C4-4D25-917A-BD623B8E49B3}" type="presOf" srcId="{723A4BF9-0BBA-43C3-9952-AA63E413D970}" destId="{8924C167-CD13-4440-98A5-9006EDA752C4}" srcOrd="0" destOrd="0" presId="urn:microsoft.com/office/officeart/2018/5/layout/IconCircleLabelList"/>
    <dgm:cxn modelId="{E06A52F3-958A-4E0D-900D-628F5FDE88D0}" type="presOf" srcId="{8BF4C9AD-8F63-4D95-A348-F4596DE04CCF}" destId="{FF70CFAD-13D9-4317-ABB3-CB0526951A53}" srcOrd="0" destOrd="0" presId="urn:microsoft.com/office/officeart/2018/5/layout/IconCircleLabelList"/>
    <dgm:cxn modelId="{B7D4D871-7FB7-4114-BF49-713DB36A398D}" type="presParOf" srcId="{FF70CFAD-13D9-4317-ABB3-CB0526951A53}" destId="{D99B4CEC-B8F1-40F0-9C09-26C76BCB69A9}" srcOrd="0" destOrd="0" presId="urn:microsoft.com/office/officeart/2018/5/layout/IconCircleLabelList"/>
    <dgm:cxn modelId="{020D0235-7290-45B0-B9F2-492ED031E4F5}" type="presParOf" srcId="{D99B4CEC-B8F1-40F0-9C09-26C76BCB69A9}" destId="{F77B9954-6CDB-4E8F-AD9A-A8864622EEC6}" srcOrd="0" destOrd="0" presId="urn:microsoft.com/office/officeart/2018/5/layout/IconCircleLabelList"/>
    <dgm:cxn modelId="{D69A8339-3964-4DB5-95B7-A55A53012000}" type="presParOf" srcId="{D99B4CEC-B8F1-40F0-9C09-26C76BCB69A9}" destId="{02B63817-B94C-4B36-B3B6-16D87EA075DE}" srcOrd="1" destOrd="0" presId="urn:microsoft.com/office/officeart/2018/5/layout/IconCircleLabelList"/>
    <dgm:cxn modelId="{1EB29092-F3DB-4360-AFC1-30C2B2F72905}" type="presParOf" srcId="{D99B4CEC-B8F1-40F0-9C09-26C76BCB69A9}" destId="{B511EEC8-D05B-4CD6-B38E-2E039EE7BC4F}" srcOrd="2" destOrd="0" presId="urn:microsoft.com/office/officeart/2018/5/layout/IconCircleLabelList"/>
    <dgm:cxn modelId="{09A58DD4-68AB-4F9A-895C-18D7B925ADA6}" type="presParOf" srcId="{D99B4CEC-B8F1-40F0-9C09-26C76BCB69A9}" destId="{358BA602-0AD3-40D5-A8E5-6BD7AA72E9EC}" srcOrd="3" destOrd="0" presId="urn:microsoft.com/office/officeart/2018/5/layout/IconCircleLabelList"/>
    <dgm:cxn modelId="{E16FFCCA-AB60-40E0-98D5-CD9B05B852E9}" type="presParOf" srcId="{FF70CFAD-13D9-4317-ABB3-CB0526951A53}" destId="{E418DA03-84E8-4669-95C0-3B7A640FF4D8}" srcOrd="1" destOrd="0" presId="urn:microsoft.com/office/officeart/2018/5/layout/IconCircleLabelList"/>
    <dgm:cxn modelId="{A92A3517-B174-4727-B264-C1AEE2327012}" type="presParOf" srcId="{FF70CFAD-13D9-4317-ABB3-CB0526951A53}" destId="{0BEDBB0A-FECE-4770-9E0A-C941B7842F35}" srcOrd="2" destOrd="0" presId="urn:microsoft.com/office/officeart/2018/5/layout/IconCircleLabelList"/>
    <dgm:cxn modelId="{50B27A6E-3FC1-4CAA-8F83-F84C6C13BB35}" type="presParOf" srcId="{0BEDBB0A-FECE-4770-9E0A-C941B7842F35}" destId="{6C057530-A03E-4673-A361-CE7BA5C393E1}" srcOrd="0" destOrd="0" presId="urn:microsoft.com/office/officeart/2018/5/layout/IconCircleLabelList"/>
    <dgm:cxn modelId="{1C62B93B-C5CE-4913-A4DD-2A6B50FD3AC6}" type="presParOf" srcId="{0BEDBB0A-FECE-4770-9E0A-C941B7842F35}" destId="{A23D59E9-4F86-42FF-ADE6-E2390CB6676B}" srcOrd="1" destOrd="0" presId="urn:microsoft.com/office/officeart/2018/5/layout/IconCircleLabelList"/>
    <dgm:cxn modelId="{D1840FDF-F8C1-420D-BC52-3713ADE7F7E6}" type="presParOf" srcId="{0BEDBB0A-FECE-4770-9E0A-C941B7842F35}" destId="{203746B6-4B4F-4AE8-981D-C93C2E9B2FA9}" srcOrd="2" destOrd="0" presId="urn:microsoft.com/office/officeart/2018/5/layout/IconCircleLabelList"/>
    <dgm:cxn modelId="{54DE5AD7-D99E-4DBD-9951-E6BD0F1FFB09}" type="presParOf" srcId="{0BEDBB0A-FECE-4770-9E0A-C941B7842F35}" destId="{8924C167-CD13-4440-98A5-9006EDA752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9D3F8-9B8E-42FE-9DF6-D0FFDDA87E7C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0BFB-6FD9-4A2D-9151-665C97833F95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Feed Controller</a:t>
          </a:r>
          <a:endParaRPr lang="en-US" sz="3900" kern="1200"/>
        </a:p>
      </dsp:txBody>
      <dsp:txXfrm>
        <a:off x="255000" y="2540919"/>
        <a:ext cx="4320000" cy="720000"/>
      </dsp:txXfrm>
    </dsp:sp>
    <dsp:sp modelId="{2029D49C-702A-4080-91C0-6248D0371E26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BF1B2-1E0D-47C9-AD3E-7556BDEC60A7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Application</a:t>
          </a:r>
          <a:endParaRPr lang="en-US" sz="3900" kern="1200"/>
        </a:p>
      </dsp:txBody>
      <dsp:txXfrm>
        <a:off x="5331000" y="25409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B9954-6CDB-4E8F-AD9A-A8864622EEC6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3817-B94C-4B36-B3B6-16D87EA075DE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BA602-0AD3-40D5-A8E5-6BD7AA72E9EC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900" kern="1200"/>
            <a:t>Following </a:t>
          </a:r>
          <a:endParaRPr lang="en-US" sz="3900" kern="1200"/>
        </a:p>
      </dsp:txBody>
      <dsp:txXfrm>
        <a:off x="1343859" y="2661218"/>
        <a:ext cx="3318750" cy="720000"/>
      </dsp:txXfrm>
    </dsp:sp>
    <dsp:sp modelId="{6C057530-A03E-4673-A361-CE7BA5C393E1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D59E9-4F86-42FF-ADE6-E2390CB6676B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4C167-CD13-4440-98A5-9006EDA752C4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900" kern="1200"/>
            <a:t>Whitelist </a:t>
          </a:r>
          <a:endParaRPr lang="en-US" sz="3900" kern="1200"/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9EC77-89F0-A94A-842C-36F060792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Feed Management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B3445E-3D00-4C46-8A3A-55B753CA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Yannik Rummele</a:t>
            </a:r>
          </a:p>
          <a:p>
            <a:r>
              <a:rPr lang="de-DE"/>
              <a:t>Wilson Ailen Eghonghon</a:t>
            </a:r>
          </a:p>
          <a:p>
            <a:r>
              <a:rPr lang="de-DE"/>
              <a:t>Damian knuchel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8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ED060-2E6E-0240-97B8-869E959B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Project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942B7DC-BA14-4759-B2BE-8929876ED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9487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9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4CCB-A6A9-5247-A9C4-52508058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/>
              <a:t>Feed Controller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A4C45250-68FA-443D-B654-0249C589A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83706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3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5B2D2-BC1B-3B45-B533-6BE1F32E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Following</a:t>
            </a:r>
          </a:p>
        </p:txBody>
      </p:sp>
      <p:pic>
        <p:nvPicPr>
          <p:cNvPr id="5" name="Inhaltsplatzhalter 4" descr="Ein Bild, das Vogel, Papagei, Schwan enthält.&#10;&#10;Automatisch generierte Beschreibung">
            <a:extLst>
              <a:ext uri="{FF2B5EF4-FFF2-40B4-BE49-F238E27FC236}">
                <a16:creationId xmlns:a16="http://schemas.microsoft.com/office/drawing/2014/main" id="{D2BF84FC-88E2-7A44-8298-C9D4B795B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47" r="170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891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E0040-A4E6-854B-8D1F-92174FEF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Whitelist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2C137B80-C792-D543-9810-A4B53EF05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475" y="640080"/>
            <a:ext cx="107544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853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FF7B7-2FEF-D944-8EE7-4558FDA6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10" name="Inhaltsplatzhalter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3A68357-2796-8B45-9FAF-6373F3E8E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2349" y="3198974"/>
            <a:ext cx="4876800" cy="157352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2D8E105-A281-A944-8FC9-C74CEAC1F550}"/>
              </a:ext>
            </a:extLst>
          </p:cNvPr>
          <p:cNvSpPr txBox="1"/>
          <p:nvPr/>
        </p:nvSpPr>
        <p:spPr>
          <a:xfrm>
            <a:off x="2479831" y="275272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521CE6-DD40-8247-BF19-D922AB917455}"/>
              </a:ext>
            </a:extLst>
          </p:cNvPr>
          <p:cNvSpPr txBox="1"/>
          <p:nvPr/>
        </p:nvSpPr>
        <p:spPr>
          <a:xfrm>
            <a:off x="7676797" y="267212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</a:t>
            </a:r>
          </a:p>
        </p:txBody>
      </p:sp>
      <p:pic>
        <p:nvPicPr>
          <p:cNvPr id="8" name="Grafik 7" descr="Ein Bild, das Blume enthält.&#10;&#10;Automatisch generierte Beschreibung">
            <a:extLst>
              <a:ext uri="{FF2B5EF4-FFF2-40B4-BE49-F238E27FC236}">
                <a16:creationId xmlns:a16="http://schemas.microsoft.com/office/drawing/2014/main" id="{05E55AC0-A54D-1C4B-A81E-E76C9A58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2" y="3198974"/>
            <a:ext cx="553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09D4-8D41-3648-B27D-3DF03A3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Radius</a:t>
            </a:r>
          </a:p>
        </p:txBody>
      </p:sp>
      <p:pic>
        <p:nvPicPr>
          <p:cNvPr id="7" name="Grafik 6" descr="Ein Bild, das darstellend, Foto, drinnen, verschiedene enthält.&#10;&#10;Automatisch generierte Beschreibung">
            <a:extLst>
              <a:ext uri="{FF2B5EF4-FFF2-40B4-BE49-F238E27FC236}">
                <a16:creationId xmlns:a16="http://schemas.microsoft.com/office/drawing/2014/main" id="{5A7D3528-67ED-4E44-AED4-72B28B82A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0" b="22201"/>
          <a:stretch/>
        </p:blipFill>
        <p:spPr>
          <a:xfrm>
            <a:off x="633999" y="2475073"/>
            <a:ext cx="5462001" cy="19146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215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09D4-8D41-3648-B27D-3DF03A3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Radius</a:t>
            </a:r>
          </a:p>
        </p:txBody>
      </p:sp>
      <p:pic>
        <p:nvPicPr>
          <p:cNvPr id="5" name="Grafik 4" descr="Ein Bild, das Ball, Sport, Ausrüstung, Raum enthält.&#10;&#10;Automatisch generierte Beschreibung">
            <a:extLst>
              <a:ext uri="{FF2B5EF4-FFF2-40B4-BE49-F238E27FC236}">
                <a16:creationId xmlns:a16="http://schemas.microsoft.com/office/drawing/2014/main" id="{A185282A-EA51-0D4B-8F9F-5552ED13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629951"/>
            <a:ext cx="5462001" cy="36049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501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7E2A6C-1243-6545-AD38-116D23E4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5182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Netz</vt:lpstr>
      <vt:lpstr>Feed Management</vt:lpstr>
      <vt:lpstr>Our Project</vt:lpstr>
      <vt:lpstr>Feed Controller</vt:lpstr>
      <vt:lpstr>Following</vt:lpstr>
      <vt:lpstr>Whitelist</vt:lpstr>
      <vt:lpstr>Example</vt:lpstr>
      <vt:lpstr>Radius</vt:lpstr>
      <vt:lpstr>Radius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Management</dc:title>
  <dc:creator>Damian Knuchel</dc:creator>
  <cp:lastModifiedBy>Damian Knuchel</cp:lastModifiedBy>
  <cp:revision>1</cp:revision>
  <dcterms:created xsi:type="dcterms:W3CDTF">2020-04-15T16:39:58Z</dcterms:created>
  <dcterms:modified xsi:type="dcterms:W3CDTF">2020-04-15T16:41:21Z</dcterms:modified>
</cp:coreProperties>
</file>