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53F2E-EFE2-4F92-A6B4-4C28390F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95D0ED-EF87-4793-AD51-97AA166B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6A850-7444-469F-9334-101E4A7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ABC07-756D-4C4C-9D12-FC9D716F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DBD3D-B75D-4ADA-85D2-6F76D169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DB39-00C5-4735-81FE-8D93301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769B37-655C-4410-B8C6-BA4251ED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8F285-E127-4DD0-A118-AD823662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A7E42-A8BF-473D-8B14-77E657F9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A5EAD-FC60-454C-9BCD-3178C54C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98426D-AA7F-4A1E-BC8A-6AD857B28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617BD0-BAE1-4C72-93F8-B2B354C0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88F2-2FB2-4B4C-B43A-82FD3BED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7FE9D-F55E-4BB4-8B28-69BBE2F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78A21-26EC-4DAA-8542-F4C02B45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3A62-AFCE-45B1-854E-489DF90A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0A91C-7F66-48B9-AF58-6CCC44D4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80AF7-E746-4B2A-8089-92574666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FE494-91BA-4F2A-9D18-97E89990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CDD01-FA6B-492F-92EE-93DC5BC7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12AD1-B1C8-4C65-B0F4-FF3DB364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6F66C-D6B7-4B6D-8BC0-A054F165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5F77B-A586-4004-8517-DDF9B783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A4CC7-FC13-43EB-82F8-EC9A6CEC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B7880-695E-4DDE-BE0C-F4E120A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044F4-B8F0-4DA0-8C36-9C7E4D79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90F01-6452-4E13-9705-B4257659A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A48A53-388A-4AF9-B02F-B1AA298E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A9B69E-5D28-4B5F-A319-A51E91D3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32E142-038D-429B-8845-E4FB9819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164D0-E5F4-41C7-83B7-1AB622EB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672B-A5B4-4474-87F6-EAA3B18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F307DB-292B-4461-A5CD-FA51B7C9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D9F69-0927-4200-B758-39BCCFB1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AC7B41-9F78-41D7-9031-2E152C63D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A30AEF-2470-4DB7-B16E-2AC56769F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670624-C27B-4603-ADB4-7F40ABD6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72F932-9702-49DF-9918-158095F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3B917-7A96-4337-8F6B-70561664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F8A2-2844-4530-80F7-102C2F3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1E12F6-0386-4873-A0D2-88903507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0A886E-1072-455F-9E2A-61FB65E8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B0A9-2A1A-41DE-8479-AA695F9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EFC773-3D41-4A61-A4CA-1F627E4D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8973F-57CC-4F62-A4A3-AB3D3CC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022063-BF65-451D-91D7-2216D85A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2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0F9DD-A5AA-4894-99A1-4759B392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15A4D-B0E8-4089-B618-78BA8DEF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11A41-FFBF-4797-8D85-9D8ABE13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857F02-ADEC-4083-A7A0-A13318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440DA-C0EE-4051-BA5C-DDF0C1EB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1FAB7B-794D-4CF9-BAAA-B1DF87E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99BEB-294C-48BF-92AE-973700AA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5B0B02-A19A-4292-B472-B0635A7D6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E87BF-85CF-46BE-BAF7-6F48BB95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8E6CC4-51D7-4893-A96E-5C7BCB6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918B58-5A4D-4AFC-850D-7B0D26CD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B986A-C9F8-443C-99BE-AA528855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48A9BF-ED99-4C8C-88F9-B5EBC386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0944C-AD47-4B42-B899-2BBC68D8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B7AF0-24A6-4C27-8774-97D5E2E6D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39BD-42D8-4D13-B690-CDF6BF7C9336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5628A-4743-44C3-8E71-E4EC7FE24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BDBE4-6665-4DA6-BD7F-60DDBA6B8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4F174-085A-4E03-98AE-18F6001D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05EC772-674D-4357-896C-EAD40B26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2" t="9861" r="1065"/>
          <a:stretch/>
        </p:blipFill>
        <p:spPr>
          <a:xfrm>
            <a:off x="1685985" y="338137"/>
            <a:ext cx="882003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FB1C3-CE5E-43E9-A097-91382B79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Stärken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203E4E-4EDA-45E8-B3B0-11CC17AD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69"/>
            <a:ext cx="52578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Anbindung</a:t>
            </a:r>
            <a:r>
              <a:rPr lang="en-US" dirty="0"/>
              <a:t> Gruppe 4</a:t>
            </a:r>
          </a:p>
          <a:p>
            <a:r>
              <a:rPr lang="en-US" dirty="0" err="1"/>
              <a:t>Einfügen</a:t>
            </a:r>
            <a:r>
              <a:rPr lang="en-US" dirty="0"/>
              <a:t> und </a:t>
            </a:r>
            <a:r>
              <a:rPr lang="en-US" dirty="0" err="1"/>
              <a:t>entnehmen</a:t>
            </a:r>
            <a:endParaRPr lang="en-US" dirty="0"/>
          </a:p>
          <a:p>
            <a:r>
              <a:rPr lang="en-US" dirty="0" err="1"/>
              <a:t>Spezifische</a:t>
            </a:r>
            <a:r>
              <a:rPr lang="en-US" dirty="0"/>
              <a:t> Queries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E8D1A93-31E6-4B7D-8377-B5850867E6E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Schwächen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EFE5F37-5CB3-4458-A59B-041EA8107939}"/>
              </a:ext>
            </a:extLst>
          </p:cNvPr>
          <p:cNvSpPr txBox="1">
            <a:spLocks/>
          </p:cNvSpPr>
          <p:nvPr/>
        </p:nvSpPr>
        <p:spPr>
          <a:xfrm>
            <a:off x="838200" y="407262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Dependencies</a:t>
            </a:r>
          </a:p>
          <a:p>
            <a:r>
              <a:rPr lang="en-US" dirty="0"/>
              <a:t>Z.T. grosse Code-Base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42AE845-3A28-E543-99C1-124338180A8C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Möglichkeiten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3ECBC58-4A67-6C45-A3B1-D70E220DF0A5}"/>
              </a:ext>
            </a:extLst>
          </p:cNvPr>
          <p:cNvSpPr txBox="1">
            <a:spLocks/>
          </p:cNvSpPr>
          <p:nvPr/>
        </p:nvSpPr>
        <p:spPr>
          <a:xfrm>
            <a:off x="6096000" y="2785799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Gefahren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6961B2F-9147-274D-9DBE-B72B7E8AAF4D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Anbindung</a:t>
            </a:r>
            <a:r>
              <a:rPr lang="en-US" dirty="0"/>
              <a:t> an </a:t>
            </a:r>
            <a:r>
              <a:rPr lang="en-US" dirty="0" err="1"/>
              <a:t>Applikationsgruppen</a:t>
            </a:r>
            <a:r>
              <a:rPr lang="en-US" dirty="0"/>
              <a:t> </a:t>
            </a:r>
            <a:r>
              <a:rPr lang="en-US" dirty="0" err="1"/>
              <a:t>vorbereitet</a:t>
            </a:r>
            <a:endParaRPr lang="en-US" dirty="0"/>
          </a:p>
          <a:p>
            <a:r>
              <a:rPr lang="en-US" dirty="0"/>
              <a:t>Import des </a:t>
            </a:r>
            <a:r>
              <a:rPr lang="en-US" dirty="0" err="1"/>
              <a:t>Moduls</a:t>
            </a:r>
            <a:r>
              <a:rPr lang="en-US" dirty="0"/>
              <a:t> </a:t>
            </a:r>
            <a:r>
              <a:rPr lang="en-US" dirty="0" err="1"/>
              <a:t>einfach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einfach</a:t>
            </a:r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2DAD30E-B4E4-174E-8362-E4690DCC184B}"/>
              </a:ext>
            </a:extLst>
          </p:cNvPr>
          <p:cNvSpPr txBox="1">
            <a:spLocks/>
          </p:cNvSpPr>
          <p:nvPr/>
        </p:nvSpPr>
        <p:spPr>
          <a:xfrm>
            <a:off x="6096000" y="407262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Gruppen</a:t>
            </a:r>
          </a:p>
          <a:p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unklar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Stärken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Gsteiger</dc:creator>
  <cp:lastModifiedBy>Viktor Gsteiger</cp:lastModifiedBy>
  <cp:revision>6</cp:revision>
  <dcterms:created xsi:type="dcterms:W3CDTF">2020-05-07T08:34:42Z</dcterms:created>
  <dcterms:modified xsi:type="dcterms:W3CDTF">2020-05-07T10:35:44Z</dcterms:modified>
</cp:coreProperties>
</file>