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66" d="100"/>
          <a:sy n="66" d="100"/>
        </p:scale>
        <p:origin x="204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B9C1C-00B7-430B-86FC-657E9DFDF5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27372-D7A9-4E4F-9261-CAE6E48CD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8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27372-D7A9-4E4F-9261-CAE6E48CD5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83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76353-6F1F-4C70-9B54-B72CD88B8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6805A4-F096-4D9F-88D2-2683DF007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A82752-614D-4DAA-828C-3BF6D54E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4D2242-7FCC-4945-A7CB-2B31E1F3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947371-3B69-484D-B47D-BE1850FE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3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385E5-40B7-49F9-92B2-9051E554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5854B7-1F64-49F0-8E55-57D3D3556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6B0F8B-BD50-4E94-8881-E55BF61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9E9CD-7241-4B26-9891-25367112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749714-427F-4AA3-BD35-43034332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89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074143-F950-4353-9CEC-56F4ABED8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F9C63D-5B9A-4B43-8CA8-3B8CC8FEC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D1095-5A56-43C2-92C5-8511B61B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05A5DE-32D0-4D75-88C0-109C498C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A8ADB-AD44-4581-B53E-C5F3FD84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19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207E3-D3C8-4566-BAFA-E2B1845E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9F8BF3-FD14-4625-947B-309B6232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9A7D1C-1556-4FCC-A6BC-DE2314DB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413A0-124C-4E8A-B013-AA6FF7AD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9C2EAC-F8F9-4CA3-8D21-0A1DB1DC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88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5D5BA-07C9-4E29-AB3F-DABE7ECA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005ADF-AF0B-4D2F-8DD6-705DE232A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4A5C5A-9DCE-4125-9842-FFBFD76A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AAC37-58E2-4649-9072-3F9CDAB4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F90A71-455A-4BAE-9ABA-7B946E73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89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AA6CC-7539-4328-85AB-E08F1638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FFC6C-7B81-4187-9B51-EB7EA8B77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7DCEDD-EF6B-4CA4-A628-38B6D986A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6B0D1A-1329-4093-9A38-F9D8150C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507C0F-8EC7-4788-B83B-06279BCC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0171B2-4D82-47D2-A04D-DEE93564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7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BBBF6-C65A-4075-83B2-18FB318C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2A3EB4-CA95-4F60-9F6E-0491BB774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797DDC-1D0C-4E18-8B25-DBBC9E485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63A026-8386-400E-AF7B-5EF40B146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32A747-DEA3-4361-B50A-5E53E01F2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A11546-7C25-4DE7-8D63-F1567441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A661E4-6FA5-48F8-A356-E8339821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769477-D3E0-4431-894D-DB484B54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53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6222E-C34A-43EB-8657-0861C3D0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1FCA97-A2D5-4239-B8B6-A6AE69EC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28C5B6-5509-4908-9813-5B9888F5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747D66-40E0-43F5-8216-FF4BF01F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60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0721C2-0B61-43EE-A448-991404C1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D119A4-26B1-4355-820B-8085BA2F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DED055-056D-45E3-94FB-16FF8B4F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49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6B792-D06E-4290-BD82-A9394F03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E5C799-AB67-40FA-986D-5D1F53D1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D5626A-4AC9-422F-9CA3-C5600ED1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A79FA-CADA-48C3-8662-72E5CABC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D8EFBB-B1DA-4A14-AE69-9A03C0E5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34EB04-A24F-4DF4-9D84-B9101ECA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86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E85D8-4599-4C0C-A492-788A1305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380E73-DD7B-427F-A673-A23FEFD1A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33EF6-16DC-449A-A9AC-7CE1D967D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6D7F0-FB35-4C04-B999-470A3411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31B6C-7524-4755-A44B-D7427CBF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C13F53-9F19-4325-BE07-C19BBD6A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6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B3FDB-93FB-4022-A0D9-A2879569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73A763-9410-4D18-AFED-F6CA6A4A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3A3D4-85C8-4F9C-AF81-F73F4E047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2BFE-7D30-4108-A185-42159E670375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95751-1C11-42C2-8050-7C802FA8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84F6B-9A62-4F52-9BBF-1072FDE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2260-74BB-46B3-B580-EBCD20C844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2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9B11F-37E4-4E62-A3D3-22E1C7C5F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21" y="1408113"/>
            <a:ext cx="8915399" cy="2262781"/>
          </a:xfrm>
        </p:spPr>
        <p:txBody>
          <a:bodyPr>
            <a:normAutofit fontScale="90000"/>
          </a:bodyPr>
          <a:lstStyle/>
          <a:p>
            <a:pPr algn="l"/>
            <a:r>
              <a:rPr lang="uk-UA" dirty="0"/>
              <a:t>Курсова робота</a:t>
            </a:r>
            <a:br>
              <a:rPr lang="uk-UA" dirty="0"/>
            </a:br>
            <a:r>
              <a:rPr lang="uk-UA" dirty="0"/>
              <a:t>з дисципліни «Об’єктно орієнтоване програмування»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B00997-FA2A-40B5-9172-887879995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921" y="4325938"/>
            <a:ext cx="9144000" cy="1655762"/>
          </a:xfrm>
        </p:spPr>
        <p:txBody>
          <a:bodyPr/>
          <a:lstStyle/>
          <a:p>
            <a:pPr algn="l"/>
            <a:r>
              <a:rPr lang="uk-UA" dirty="0"/>
              <a:t>Підготував </a:t>
            </a:r>
            <a:r>
              <a:rPr lang="ru-RU" dirty="0"/>
              <a:t>студент гр. ПІ-227Б</a:t>
            </a:r>
          </a:p>
          <a:p>
            <a:pPr algn="l"/>
            <a:r>
              <a:rPr lang="ru-RU" dirty="0"/>
              <a:t>Волошин </a:t>
            </a:r>
            <a:r>
              <a:rPr lang="ru-RU" dirty="0" err="1"/>
              <a:t>Кіріл</a:t>
            </a:r>
            <a:r>
              <a:rPr lang="ru-RU" dirty="0"/>
              <a:t> </a:t>
            </a:r>
            <a:r>
              <a:rPr lang="ru-RU" dirty="0" err="1"/>
              <a:t>Ігорович</a:t>
            </a:r>
            <a:endParaRPr lang="ru-RU" dirty="0"/>
          </a:p>
          <a:p>
            <a:pPr algn="r"/>
            <a:endParaRPr lang="ru-RU" dirty="0"/>
          </a:p>
        </p:txBody>
      </p:sp>
      <p:pic>
        <p:nvPicPr>
          <p:cNvPr id="4" name="image2.jpg">
            <a:extLst>
              <a:ext uri="{FF2B5EF4-FFF2-40B4-BE49-F238E27FC236}">
                <a16:creationId xmlns:a16="http://schemas.microsoft.com/office/drawing/2014/main" id="{C02428F1-EFF0-4731-A7AE-ACF08B894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754" y="578412"/>
            <a:ext cx="2600325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750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0108C-70FC-47D3-A3AC-11962EAB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</a:t>
            </a:r>
            <a:r>
              <a:rPr lang="en-US" dirty="0"/>
              <a:t>: </a:t>
            </a:r>
            <a:r>
              <a:rPr lang="uk-UA" dirty="0"/>
              <a:t>Меню замовлень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E0C732-7ACB-4F22-A720-45227652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4D47EE-61B2-4BA2-905B-E8F84485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15400" cy="45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4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33D24-58A2-480B-BB45-522EDC6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</a:t>
            </a:r>
            <a:r>
              <a:rPr lang="en-US" dirty="0"/>
              <a:t>: </a:t>
            </a:r>
            <a:r>
              <a:rPr lang="uk-UA" dirty="0"/>
              <a:t>Меню вибраного замовлення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8A44412-E1A5-4E67-8F58-30C274B6B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6595"/>
            <a:ext cx="9185508" cy="46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3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4D62F-3ACE-4ECF-ADA0-830B6AFD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</a:t>
            </a:r>
            <a:r>
              <a:rPr lang="en-US" dirty="0"/>
              <a:t>: </a:t>
            </a:r>
            <a:r>
              <a:rPr lang="uk-UA" dirty="0"/>
              <a:t>Меню зміни замовлення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9D1C511-11C7-43D5-AA52-C30D2AF03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155" y="1690688"/>
            <a:ext cx="9420216" cy="46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8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C5203-9047-49B1-8BA4-6F30237A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</a:t>
            </a:r>
            <a:r>
              <a:rPr lang="en-US" dirty="0"/>
              <a:t>: </a:t>
            </a:r>
            <a:r>
              <a:rPr lang="uk-UA" dirty="0"/>
              <a:t>Меню пошуку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BA26E-CA58-4772-B309-DB240DEC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24695-846E-4177-B75A-744FE0A62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747"/>
            <a:ext cx="9321800" cy="47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3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5FA81-8143-4627-B33A-DAAF4CD8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Тестування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B7A87-18D6-4B0B-B3D0-D3755865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A277F7-0D1E-4B10-8A88-DD168D7A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44" y="1399902"/>
            <a:ext cx="7150327" cy="52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1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4F714-AFC0-4D73-A411-7A239182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Тема</a:t>
            </a:r>
            <a:r>
              <a:rPr lang="en-US" dirty="0"/>
              <a:t>:</a:t>
            </a:r>
            <a:r>
              <a:rPr lang="ru-RU" dirty="0"/>
              <a:t>Ресторан: </a:t>
            </a:r>
            <a:r>
              <a:rPr lang="ru-RU" dirty="0" err="1"/>
              <a:t>формування</a:t>
            </a:r>
            <a:r>
              <a:rPr lang="ru-RU" dirty="0"/>
              <a:t> меню та </a:t>
            </a:r>
            <a:r>
              <a:rPr lang="ru-RU" dirty="0" err="1"/>
              <a:t>замовлення</a:t>
            </a:r>
            <a:r>
              <a:rPr lang="ru-RU" dirty="0"/>
              <a:t> </a:t>
            </a:r>
            <a:r>
              <a:rPr lang="ru-RU" dirty="0" err="1"/>
              <a:t>страв</a:t>
            </a:r>
            <a:r>
              <a:rPr lang="ru-RU" dirty="0"/>
              <a:t> в </a:t>
            </a:r>
            <a:r>
              <a:rPr lang="ru-RU" dirty="0" err="1"/>
              <a:t>ресторані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7A660BB-AF07-41C1-B25E-16B77C48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marL="0" indent="0" algn="just" fontAlgn="t">
              <a:buNone/>
            </a:pPr>
            <a:r>
              <a:rPr lang="en-US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RestaurantContext</a:t>
            </a: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реалізує інтерфейс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IContext</a:t>
            </a: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Клас реалізовую роботу з файлом, а саме створення, видалення файлу, запис в файл, зчитування з файлу та видалення інформації з файлу.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його роботи потрібні: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t"/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Шлях до файлу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t"/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Провайдер (клас що реалізує інтерфейс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IDataProveder</a:t>
            </a: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класи реалізовують </a:t>
            </a:r>
            <a:r>
              <a:rPr lang="uk-UA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сериалізацію</a:t>
            </a: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uk-UA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десериалізацію</a:t>
            </a: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різних форматах)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t"/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 основного об’єкту який буде записуватися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t"/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Типи допоміжних об’єктів, що знаходяться в основному об’єкті.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en-US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BLL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uk-UA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 </a:t>
            </a:r>
            <a:r>
              <a:rPr lang="en-US" sz="23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Ingridient</a:t>
            </a:r>
            <a:r>
              <a:rPr lang="en-US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реалізує інгредієнт та інтерфейс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IIsPartOf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uk-UA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 </a:t>
            </a:r>
            <a:r>
              <a:rPr lang="en-US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Dish </a:t>
            </a:r>
            <a:r>
              <a:rPr lang="uk-UA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реалізує страву, має в собі список інгредієнтів та має методи роботи з ними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uk-UA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 </a:t>
            </a:r>
            <a:r>
              <a:rPr lang="en-US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</a:t>
            </a:r>
            <a:r>
              <a:rPr lang="uk-UA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реалізує замовлення, має в собі список страв та має методи роботи з ними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uk-UA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 </a:t>
            </a:r>
            <a:r>
              <a:rPr lang="en-US" sz="23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RestaurantServise</a:t>
            </a:r>
            <a:r>
              <a:rPr lang="en-US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реалізує роботу з списками страв та замовлень та запис та зчитування інформації з файлу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en-US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t">
              <a:buNone/>
            </a:pP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 </a:t>
            </a:r>
            <a:r>
              <a:rPr lang="en-US" sz="23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MainMenu</a:t>
            </a:r>
            <a:r>
              <a:rPr lang="en-US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реалізовує консольне меню для роботи з користувачем, має в собі декілька підменю</a:t>
            </a:r>
            <a:r>
              <a:rPr lang="uk-UA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3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0E6A0-8946-4119-BA89-F08C1ED8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uk-UA" dirty="0"/>
              <a:t>Діаграма класів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92717-21FD-4C63-BC33-929C50E8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29A085-5C37-412C-A1F8-E5EE46979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" y="1233714"/>
            <a:ext cx="10515599" cy="5624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92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FADB5-E2CB-402A-9ECD-5CA5F1F9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Покриття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2DE4C-8336-45A0-949C-45BB776D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8CCFE3-DA09-48D5-AFB8-409BD04D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5778"/>
            <a:ext cx="8567057" cy="47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1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4252-49BC-41BC-9455-AC239E37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</a:t>
            </a:r>
            <a:r>
              <a:rPr lang="en-US" dirty="0"/>
              <a:t>: </a:t>
            </a:r>
            <a:r>
              <a:rPr lang="uk-UA" dirty="0"/>
              <a:t>Головне меню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44067-A855-4FFD-9DDC-24817396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E1952C-6595-43DD-BFC6-13E52A10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517"/>
            <a:ext cx="8567057" cy="44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9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6E7F9-E11F-4B60-93B2-B3929A90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</a:t>
            </a:r>
            <a:r>
              <a:rPr lang="en-US" dirty="0"/>
              <a:t>: </a:t>
            </a:r>
            <a:r>
              <a:rPr lang="uk-UA" dirty="0"/>
              <a:t>Меню страв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DF109-3D24-497E-A0E8-63B273CC7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9A820E-32E9-430B-B1E6-ACB8927A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363857" cy="43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5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1ABF5-F1F9-4042-A513-E5F183B8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</a:t>
            </a:r>
            <a:r>
              <a:rPr lang="en-US" dirty="0"/>
              <a:t>: </a:t>
            </a:r>
            <a:r>
              <a:rPr lang="uk-UA" dirty="0"/>
              <a:t>Меню вибраних страв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EA871A-B280-4C6F-A90F-5CD0E7F4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459EA1-855F-4EC9-8CC3-FEFEDD7C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402"/>
            <a:ext cx="9176657" cy="46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52EC1-A94F-4ADA-8CC6-2D7F7E38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</a:t>
            </a:r>
            <a:r>
              <a:rPr lang="en-US" dirty="0"/>
              <a:t>: </a:t>
            </a:r>
            <a:r>
              <a:rPr lang="uk-UA" dirty="0"/>
              <a:t>Меню зміни страв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33E3D-F9BA-4930-A196-2552D11C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A466AD-5D5F-4BFA-A0D2-6FF677B25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79195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2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A2587-D1D4-419B-B21D-6F0C2D6C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</a:t>
            </a:r>
            <a:r>
              <a:rPr lang="en-US" dirty="0"/>
              <a:t>: </a:t>
            </a:r>
            <a:r>
              <a:rPr lang="uk-UA" dirty="0"/>
              <a:t>Меню зміни </a:t>
            </a:r>
            <a:r>
              <a:rPr lang="uk-UA" dirty="0" err="1"/>
              <a:t>інгридієнтів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AE1EBA-60F3-4A02-B526-9D015E7B3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946855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3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226</Words>
  <Application>Microsoft Office PowerPoint</Application>
  <PresentationFormat>Широкоэкранный</PresentationFormat>
  <Paragraphs>31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Курсова робота з дисципліни «Об’єктно орієнтоване програмування»</vt:lpstr>
      <vt:lpstr>Тема:Ресторан: формування меню та замовлення страв в ресторані</vt:lpstr>
      <vt:lpstr>Діаграма класів</vt:lpstr>
      <vt:lpstr>Покриття</vt:lpstr>
      <vt:lpstr>Функціонал: Головне меню</vt:lpstr>
      <vt:lpstr>Функціонал: Меню страв</vt:lpstr>
      <vt:lpstr>Функціонал: Меню вибраних страв</vt:lpstr>
      <vt:lpstr>Функціонал: Меню зміни страв</vt:lpstr>
      <vt:lpstr>Функціонал: Меню зміни інгридієнтів</vt:lpstr>
      <vt:lpstr>Функціонал: Меню замовлень</vt:lpstr>
      <vt:lpstr>Функціонал: Меню вибраного замовлення</vt:lpstr>
      <vt:lpstr>Функціонал: Меню зміни замовлення</vt:lpstr>
      <vt:lpstr>Функціонал: Меню пошуку</vt:lpstr>
      <vt:lpstr>Тестування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з дисципліни «Об’єктно орієнтоване програмування»</dc:title>
  <dc:creator>Волошин Кирилл</dc:creator>
  <cp:lastModifiedBy>Волошин Кирилл</cp:lastModifiedBy>
  <cp:revision>2</cp:revision>
  <dcterms:created xsi:type="dcterms:W3CDTF">2021-12-15T13:31:30Z</dcterms:created>
  <dcterms:modified xsi:type="dcterms:W3CDTF">2021-12-15T13:47:16Z</dcterms:modified>
</cp:coreProperties>
</file>