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Lexend"/>
      <p:regular r:id="rId17"/>
      <p:bold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exen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Lexen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873b88ee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873b88ee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8a7fbda01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8a7fbda01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873b88ef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873b88ef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873b88ef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873b88ef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8a7fbda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8a7fbda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8a7fbda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8a7fbda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8a7fbda0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8a7fbda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8a7fbda0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8a7fbda0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8a7fbda0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8a7fbda0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8a7fbda0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8a7fbda0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lab.istitutocorni.it/4a-itia/gruppo-2/potterproject/-/mileston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lab.istitutocorni.it/-/ide/project/4a-itia/gruppo-2/potterproject/edit/main/-/Documentation.m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lab.istitutocorni.it/4a-itia/gruppo-2/potterproject/-/blob/main/project_design/work_distribution.m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lab.istitutocorni.it/4a-itia/gruppo-2/potterproject/-/blob/main/project_design/programSequence.m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1238175"/>
            <a:ext cx="7801500" cy="113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Project the doom drone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737550" y="330012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by Donov Kyrilo, Shehab </a:t>
            </a:r>
            <a:r>
              <a:rPr lang="it"/>
              <a:t>Adam </a:t>
            </a:r>
            <a:r>
              <a:rPr lang="it"/>
              <a:t>, Melis Riccardo, Molinari Simone, Beneventi Tommaso.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Definition of the sprints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377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Sprint is a session of </a:t>
            </a:r>
            <a:r>
              <a:rPr lang="it"/>
              <a:t>development</a:t>
            </a:r>
            <a:r>
              <a:rPr lang="it"/>
              <a:t> that close an issue.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The sprint must not be violated, and they permit a good planning in the course of the time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4572000" y="1017725"/>
            <a:ext cx="3524400" cy="21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 sprint we planned are linked here: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GitLab Sprints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Tools for the software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Use of Git and Gitlab of the school to track the progress of the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Java language for programming the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Java swing for the visual part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Usage of REST calls to interface with the server that contains the maze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</a:t>
            </a:r>
            <a:r>
              <a:rPr lang="it"/>
              <a:t>gile method that shows all of the functionalities of the software.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Analytic</a:t>
            </a:r>
            <a:r>
              <a:rPr lang="it"/>
              <a:t> structure of the project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User Stories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Sequence of </a:t>
            </a:r>
            <a:r>
              <a:rPr lang="it"/>
              <a:t>the</a:t>
            </a:r>
            <a:r>
              <a:rPr lang="it"/>
              <a:t>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Mockup sketch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Sprint definition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Definition of the project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905300" y="1452575"/>
            <a:ext cx="3522300" cy="16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On this link there </a:t>
            </a:r>
            <a:r>
              <a:rPr lang="it"/>
              <a:t>is</a:t>
            </a:r>
            <a:r>
              <a:rPr lang="it"/>
              <a:t> deeper description of the project: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u="sng">
                <a:solidFill>
                  <a:schemeClr val="hlink"/>
                </a:solidFill>
                <a:hlinkClick r:id="rId3"/>
              </a:rPr>
              <a:t>GitLab Definition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311700" y="1166825"/>
            <a:ext cx="3522300" cy="3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 purpose of this project is to create a software that gives commands to a drone in a maze, so that it finds the trophy in the maze and with the  least moves possible the software has to take out the trophy.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team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17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Melis Riccardo(owner): advanced programming skills and team leader skills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Donov Kyrylo (developer): advanced programming skills and GitLab knowledge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Shehab Adam(developer): english knowledge and teamwork skills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Molinari Simone(developer): advanced english skills and good programming skills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Beneventi Tommaso(developer): teamwork skills and all-around skills.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604075" y="3610175"/>
            <a:ext cx="80547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 work </a:t>
            </a:r>
            <a:r>
              <a:rPr lang="it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distribution</a:t>
            </a:r>
            <a:r>
              <a:rPr lang="it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is better explained here: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GitLab Work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84325" y="83925"/>
            <a:ext cx="171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User Stories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0" y="742100"/>
            <a:ext cx="239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5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The user Story are the specifications that must be shared with the </a:t>
            </a:r>
            <a:r>
              <a:rPr lang="it" sz="135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development</a:t>
            </a:r>
            <a:r>
              <a:rPr lang="it" sz="135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to establish what must be developed,</a:t>
            </a:r>
            <a:endParaRPr sz="135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35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those specifications help the team during all the development of the project.</a:t>
            </a:r>
            <a:endParaRPr sz="135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2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chemeClr val="dk2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6881" l="0" r="21722" t="0"/>
          <a:stretch/>
        </p:blipFill>
        <p:spPr>
          <a:xfrm>
            <a:off x="2394000" y="0"/>
            <a:ext cx="6686500" cy="459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Sequence of the program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360650" y="1456425"/>
            <a:ext cx="38712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sequence is better explained  here: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u="sng">
                <a:solidFill>
                  <a:schemeClr val="hlink"/>
                </a:solidFill>
                <a:hlinkClick r:id="rId3"/>
              </a:rPr>
              <a:t>GitLab Sequence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328300" y="1422675"/>
            <a:ext cx="4032300" cy="27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eriod"/>
            </a:pPr>
            <a:r>
              <a:rPr lang="it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Program Initialization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eriod"/>
            </a:pPr>
            <a:r>
              <a:rPr lang="it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Start button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eriod"/>
            </a:pPr>
            <a:r>
              <a:rPr lang="it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Movement buttons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eriod"/>
            </a:pPr>
            <a:r>
              <a:rPr lang="it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Load button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eriod"/>
            </a:pPr>
            <a:r>
              <a:rPr lang="it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Unload button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eriod"/>
            </a:pPr>
            <a:r>
              <a:rPr lang="it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Maze exploration algorithm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Sketch of the maze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4977550" y="1536300"/>
            <a:ext cx="38547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Sketch of the visual maze  of the project,obviously it will not be the final visual interface.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672750" cy="2903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222400" y="218650"/>
            <a:ext cx="2575200" cy="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Unified Modeling Language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0" y="1326750"/>
            <a:ext cx="3153000" cy="15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UML is a scheme that represents the visual model of the classes and how they interact with each other.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7050" y="0"/>
            <a:ext cx="59069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