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96" r:id="rId4"/>
    <p:sldMasterId id="2147483697" r:id="rId5"/>
    <p:sldMasterId id="214748369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6858000" cx="12193575"/>
  <p:notesSz cx="7099300" cy="102346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guide id="3" orient="horz" pos="3061">
          <p15:clr>
            <a:srgbClr val="9AA0A6"/>
          </p15:clr>
        </p15:guide>
        <p15:guide id="4" orient="horz" pos="1361">
          <p15:clr>
            <a:srgbClr val="9AA0A6"/>
          </p15:clr>
        </p15:guide>
        <p15:guide id="5" orient="horz" pos="964">
          <p15:clr>
            <a:srgbClr val="9AA0A6"/>
          </p15:clr>
        </p15:guide>
        <p15:guide id="6" orient="horz" pos="260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 pos="3061" orient="horz"/>
        <p:guide pos="1361" orient="horz"/>
        <p:guide pos="964" orient="horz"/>
        <p:guide pos="260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Robot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4988" cy="511175"/>
          </a:xfrm>
          <a:prstGeom prst="rect">
            <a:avLst/>
          </a:prstGeom>
          <a:noFill/>
          <a:ln>
            <a:noFill/>
          </a:ln>
        </p:spPr>
        <p:txBody>
          <a:bodyPr anchorCtr="0" anchor="ctr" bIns="47875" lIns="95775" spcFirstLastPara="1" rIns="95775" wrap="square" tIns="478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4313" y="0"/>
            <a:ext cx="3074987" cy="511175"/>
          </a:xfrm>
          <a:prstGeom prst="rect">
            <a:avLst/>
          </a:prstGeom>
          <a:noFill/>
          <a:ln>
            <a:noFill/>
          </a:ln>
        </p:spPr>
        <p:txBody>
          <a:bodyPr anchorCtr="0" anchor="ctr" bIns="47875" lIns="95775" spcFirstLastPara="1" rIns="95775" wrap="square" tIns="478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lvl1pPr indent="-228600" lvl="0" marL="4572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3438"/>
            <a:ext cx="3074988" cy="511175"/>
          </a:xfrm>
          <a:prstGeom prst="rect">
            <a:avLst/>
          </a:prstGeom>
          <a:noFill/>
          <a:ln>
            <a:noFill/>
          </a:ln>
        </p:spPr>
        <p:txBody>
          <a:bodyPr anchorCtr="0" anchor="b" bIns="47875" lIns="95775" spcFirstLastPara="1" rIns="95775" wrap="square" tIns="478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e8d4ed6bb_0_71: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e8d4ed6bb_0_71: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329" name="Google Shape;329;gae8d4ed6bb_0_71: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d55bbbce39_0_0: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d55bbbce39_0_0: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514" name="Google Shape;514;gd55bbbce39_0_0: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d55bbbce39_0_16: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d55bbbce39_0_16: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523" name="Google Shape;523;gd55bbbce39_0_16: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d55bbbce39_0_38: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d55bbbce39_0_38: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532" name="Google Shape;532;gd55bbbce39_0_38: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d55bbbce39_0_47: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d55bbbce39_0_47: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543" name="Google Shape;543;gd55bbbce39_0_47: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d5b5ee4491_1_815: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d5b5ee4491_1_815: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rPr lang="en-GB"/>
              <a:t>Though these roles are mentioned separately, it does not restrict an organization from playing multiple roles.</a:t>
            </a:r>
            <a:endParaRPr/>
          </a:p>
          <a:p>
            <a:pPr indent="0" lvl="0" marL="0" rtl="0" algn="l">
              <a:spcBef>
                <a:spcPts val="300"/>
              </a:spcBef>
              <a:spcAft>
                <a:spcPts val="0"/>
              </a:spcAft>
              <a:buNone/>
            </a:pPr>
            <a:r>
              <a:rPr b="1" lang="en-GB"/>
              <a:t>Trust Provider:</a:t>
            </a:r>
            <a:r>
              <a:rPr lang="en-GB"/>
              <a:t> Every data space needs a trust provider who acts as register of participants of the data space and keeps their status up to date. In a large data space there can be more than one trust provider. In i4Trust this role will be fulfilled by iSHARE satellite.</a:t>
            </a:r>
            <a:endParaRPr/>
          </a:p>
          <a:p>
            <a:pPr indent="0" lvl="0" marL="0" rtl="0" algn="l">
              <a:spcBef>
                <a:spcPts val="300"/>
              </a:spcBef>
              <a:spcAft>
                <a:spcPts val="0"/>
              </a:spcAft>
              <a:buNone/>
            </a:pPr>
            <a:r>
              <a:rPr b="1" lang="en-GB"/>
              <a:t>Data sharing roles:</a:t>
            </a:r>
            <a:endParaRPr b="1"/>
          </a:p>
          <a:p>
            <a:pPr indent="0" lvl="0" marL="0" rtl="0" algn="l">
              <a:spcBef>
                <a:spcPts val="300"/>
              </a:spcBef>
              <a:spcAft>
                <a:spcPts val="0"/>
              </a:spcAft>
              <a:buNone/>
            </a:pPr>
            <a:r>
              <a:rPr b="1" lang="en-GB"/>
              <a:t>Data Consumer</a:t>
            </a:r>
            <a:r>
              <a:rPr lang="en-GB"/>
              <a:t>: A party or person who consumes data provided by the data provider. The data consumer has to agree to use the data as defined by the data license under which it received the authorization to access that data.</a:t>
            </a:r>
            <a:endParaRPr/>
          </a:p>
          <a:p>
            <a:pPr indent="0" lvl="0" marL="0" rtl="0" algn="l">
              <a:spcBef>
                <a:spcPts val="300"/>
              </a:spcBef>
              <a:spcAft>
                <a:spcPts val="0"/>
              </a:spcAft>
              <a:buNone/>
            </a:pPr>
            <a:r>
              <a:rPr b="1" lang="en-GB"/>
              <a:t>Data Provider</a:t>
            </a:r>
            <a:r>
              <a:rPr lang="en-GB"/>
              <a:t>: A organization that hosts service to provide data on behalf of data owners. Data provider has responsibility to verify who the data consumers are and provide only data that they are authorized to have access to.</a:t>
            </a:r>
            <a:endParaRPr/>
          </a:p>
          <a:p>
            <a:pPr indent="0" lvl="0" marL="0" rtl="0" algn="l">
              <a:spcBef>
                <a:spcPts val="300"/>
              </a:spcBef>
              <a:spcAft>
                <a:spcPts val="0"/>
              </a:spcAft>
              <a:buNone/>
            </a:pPr>
            <a:r>
              <a:rPr b="1" lang="en-GB"/>
              <a:t>Data Owner</a:t>
            </a:r>
            <a:r>
              <a:rPr lang="en-GB"/>
              <a:t>: A party or person who owns the data in the context of the process at a given time. Do note that data owner does not have necessarily have to be data creator.</a:t>
            </a:r>
            <a:endParaRPr/>
          </a:p>
          <a:p>
            <a:pPr indent="0" lvl="0" marL="0" rtl="0" algn="l">
              <a:spcBef>
                <a:spcPts val="300"/>
              </a:spcBef>
              <a:spcAft>
                <a:spcPts val="0"/>
              </a:spcAft>
              <a:buNone/>
            </a:pPr>
            <a:r>
              <a:rPr b="1" lang="en-GB"/>
              <a:t>Service Provider roles:</a:t>
            </a:r>
            <a:endParaRPr b="1"/>
          </a:p>
          <a:p>
            <a:pPr indent="0" lvl="0" marL="0" rtl="0" algn="l">
              <a:spcBef>
                <a:spcPts val="300"/>
              </a:spcBef>
              <a:spcAft>
                <a:spcPts val="0"/>
              </a:spcAft>
              <a:buNone/>
            </a:pPr>
            <a:r>
              <a:rPr b="1" lang="en-GB"/>
              <a:t>Identity Provider:</a:t>
            </a:r>
            <a:r>
              <a:rPr lang="en-GB"/>
              <a:t> A service provider that provides authentic human identities of data consumers or data providers so that either of them can be sure that they are dealing with the right party. Identity provider also provides the level of assurance of the identity.</a:t>
            </a:r>
            <a:endParaRPr/>
          </a:p>
          <a:p>
            <a:pPr indent="0" lvl="0" marL="0" rtl="0" algn="l">
              <a:spcBef>
                <a:spcPts val="300"/>
              </a:spcBef>
              <a:spcAft>
                <a:spcPts val="0"/>
              </a:spcAft>
              <a:buNone/>
            </a:pPr>
            <a:r>
              <a:rPr b="1" lang="en-GB"/>
              <a:t>Authorisations Provider</a:t>
            </a:r>
            <a:r>
              <a:rPr lang="en-GB"/>
              <a:t>: A service provider that provides services to data owners to register authorisations to data consumers/data providers. Alternatively, a data owner could chose to play the role themself as long as they host the authorisation provider APIs</a:t>
            </a:r>
            <a:endParaRPr/>
          </a:p>
          <a:p>
            <a:pPr indent="0" lvl="0" marL="0" rtl="0" algn="l">
              <a:spcBef>
                <a:spcPts val="300"/>
              </a:spcBef>
              <a:spcAft>
                <a:spcPts val="0"/>
              </a:spcAft>
              <a:buNone/>
            </a:pPr>
            <a:r>
              <a:rPr b="1" lang="en-GB"/>
              <a:t>Marketplace:</a:t>
            </a:r>
            <a:r>
              <a:rPr lang="en-GB"/>
              <a:t> A service provider which allows data owner to publish data available for data consumers to be purchased or publish services data consumers can purchase. Marketplace enables discovery of data for data consumers.</a:t>
            </a:r>
            <a:endParaRPr/>
          </a:p>
          <a:p>
            <a:pPr indent="0" lvl="0" marL="0" rtl="0" algn="l">
              <a:spcBef>
                <a:spcPts val="3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d5b5ee4491_1_880: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d5b5ee4491_1_880: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608" name="Google Shape;608;gd5b5ee4491_1_880: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d52b7b2bce_0_723: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d52b7b2bce_0_723: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rPr lang="en-GB"/>
              <a:t>PoC Intro, showcase: delegation of data service access rights from organizational  to user level, whole process divided into 3 steps</a:t>
            </a:r>
            <a:endParaRPr/>
          </a:p>
        </p:txBody>
      </p:sp>
      <p:sp>
        <p:nvSpPr>
          <p:cNvPr id="616" name="Google Shape;616;gd52b7b2bce_0_723: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d52b7b2bce_0_710: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d52b7b2bce_0_710: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625" name="Google Shape;625;gd52b7b2bce_0_710: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d5b5ee4491_1_890: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d5b5ee4491_1_890: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632" name="Google Shape;632;gd5b5ee4491_1_890: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13: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9" name="Google Shape;639;p13:notes"/>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0"/>
              </a:spcBef>
              <a:spcAft>
                <a:spcPts val="0"/>
              </a:spcAft>
              <a:buSzPts val="1400"/>
              <a:buNone/>
            </a:pPr>
            <a:r>
              <a:t/>
            </a:r>
            <a:endParaRPr/>
          </a:p>
        </p:txBody>
      </p:sp>
      <p:sp>
        <p:nvSpPr>
          <p:cNvPr id="640" name="Google Shape;640;p13:notes"/>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5b5ee4491_1_111: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5b5ee4491_1_111: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52b7b2bce_0_145: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52b7b2bce_0_145: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52b7b2bce_0_500: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52b7b2bce_0_500: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rPr lang="en-GB"/>
              <a:t>Though these roles are mentioned separately, it does not restrict an organization from playing multiple roles.</a:t>
            </a:r>
            <a:endParaRPr/>
          </a:p>
          <a:p>
            <a:pPr indent="0" lvl="0" marL="0" rtl="0" algn="l">
              <a:spcBef>
                <a:spcPts val="300"/>
              </a:spcBef>
              <a:spcAft>
                <a:spcPts val="0"/>
              </a:spcAft>
              <a:buNone/>
            </a:pPr>
            <a:r>
              <a:rPr b="1" lang="en-GB"/>
              <a:t>Trust Provider:</a:t>
            </a:r>
            <a:r>
              <a:rPr lang="en-GB"/>
              <a:t> Every data space needs a trust provider who acts as register of participants of the data space and keeps their status up to date. In a large data space there can be more than one trust provider. In i4Trust this role will be fulfilled by iSHARE satellite.</a:t>
            </a:r>
            <a:endParaRPr/>
          </a:p>
          <a:p>
            <a:pPr indent="0" lvl="0" marL="0" rtl="0" algn="l">
              <a:spcBef>
                <a:spcPts val="300"/>
              </a:spcBef>
              <a:spcAft>
                <a:spcPts val="0"/>
              </a:spcAft>
              <a:buNone/>
            </a:pPr>
            <a:r>
              <a:rPr b="1" lang="en-GB"/>
              <a:t>Data sharing roles:</a:t>
            </a:r>
            <a:endParaRPr b="1"/>
          </a:p>
          <a:p>
            <a:pPr indent="0" lvl="0" marL="0" rtl="0" algn="l">
              <a:spcBef>
                <a:spcPts val="300"/>
              </a:spcBef>
              <a:spcAft>
                <a:spcPts val="0"/>
              </a:spcAft>
              <a:buNone/>
            </a:pPr>
            <a:r>
              <a:rPr b="1" lang="en-GB"/>
              <a:t>Data Consumer</a:t>
            </a:r>
            <a:r>
              <a:rPr lang="en-GB"/>
              <a:t>: A party or person who consumes data provided by the data provider. The data consumer has to agree to use the data as defined by the data license under which it received the authorization to access that data.</a:t>
            </a:r>
            <a:endParaRPr/>
          </a:p>
          <a:p>
            <a:pPr indent="0" lvl="0" marL="0" rtl="0" algn="l">
              <a:spcBef>
                <a:spcPts val="300"/>
              </a:spcBef>
              <a:spcAft>
                <a:spcPts val="0"/>
              </a:spcAft>
              <a:buNone/>
            </a:pPr>
            <a:r>
              <a:rPr b="1" lang="en-GB"/>
              <a:t>Data Provider</a:t>
            </a:r>
            <a:r>
              <a:rPr lang="en-GB"/>
              <a:t>: A organization that hosts service to provide data on behalf of data owners. Data provider has responsibility to verify who the data consumers are and provide only data that they are authorized to have access to.</a:t>
            </a:r>
            <a:endParaRPr/>
          </a:p>
          <a:p>
            <a:pPr indent="0" lvl="0" marL="0" rtl="0" algn="l">
              <a:spcBef>
                <a:spcPts val="300"/>
              </a:spcBef>
              <a:spcAft>
                <a:spcPts val="0"/>
              </a:spcAft>
              <a:buNone/>
            </a:pPr>
            <a:r>
              <a:rPr b="1" lang="en-GB"/>
              <a:t>Data Owner</a:t>
            </a:r>
            <a:r>
              <a:rPr lang="en-GB"/>
              <a:t>: A party or person who owns the data in the context of the process at a given time. Do note that data owner does not have necessarily have to be data creator.</a:t>
            </a:r>
            <a:endParaRPr/>
          </a:p>
          <a:p>
            <a:pPr indent="0" lvl="0" marL="0" rtl="0" algn="l">
              <a:spcBef>
                <a:spcPts val="300"/>
              </a:spcBef>
              <a:spcAft>
                <a:spcPts val="0"/>
              </a:spcAft>
              <a:buNone/>
            </a:pPr>
            <a:r>
              <a:rPr b="1" lang="en-GB"/>
              <a:t>Service Provider roles:</a:t>
            </a:r>
            <a:endParaRPr b="1"/>
          </a:p>
          <a:p>
            <a:pPr indent="0" lvl="0" marL="0" rtl="0" algn="l">
              <a:spcBef>
                <a:spcPts val="300"/>
              </a:spcBef>
              <a:spcAft>
                <a:spcPts val="0"/>
              </a:spcAft>
              <a:buNone/>
            </a:pPr>
            <a:r>
              <a:rPr b="1" lang="en-GB"/>
              <a:t>Identity Provider:</a:t>
            </a:r>
            <a:r>
              <a:rPr lang="en-GB"/>
              <a:t> A service provider that provides authentic human identities of data consumers or data providers so that either of them can be sure that they are dealing with the right party. Identity provider also provides the level of assurance of the identity.</a:t>
            </a:r>
            <a:endParaRPr/>
          </a:p>
          <a:p>
            <a:pPr indent="0" lvl="0" marL="0" rtl="0" algn="l">
              <a:spcBef>
                <a:spcPts val="300"/>
              </a:spcBef>
              <a:spcAft>
                <a:spcPts val="0"/>
              </a:spcAft>
              <a:buNone/>
            </a:pPr>
            <a:r>
              <a:rPr b="1" lang="en-GB"/>
              <a:t>Authorisations Provider</a:t>
            </a:r>
            <a:r>
              <a:rPr lang="en-GB"/>
              <a:t>: A service provider that provides services to data owners to register authorisations to data consumers/data providers. Alternatively, a data owner could chose to play the role themself as long as they host the authorisation provider APIs</a:t>
            </a:r>
            <a:endParaRPr/>
          </a:p>
          <a:p>
            <a:pPr indent="0" lvl="0" marL="0" rtl="0" algn="l">
              <a:spcBef>
                <a:spcPts val="300"/>
              </a:spcBef>
              <a:spcAft>
                <a:spcPts val="0"/>
              </a:spcAft>
              <a:buNone/>
            </a:pPr>
            <a:r>
              <a:rPr b="1" lang="en-GB"/>
              <a:t>Marketplace:</a:t>
            </a:r>
            <a:r>
              <a:rPr lang="en-GB"/>
              <a:t> A service provider which allows data owner to publish data available for data consumers to be purchased or publish services data consumers can purchase. Marketplace enables discovery of data for data consumers.</a:t>
            </a:r>
            <a:endParaRPr/>
          </a:p>
          <a:p>
            <a:pPr indent="0" lvl="0" marL="0" rtl="0" algn="l">
              <a:spcBef>
                <a:spcPts val="3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52b7b2bce_0_539:notes"/>
          <p:cNvSpPr/>
          <p:nvPr>
            <p:ph idx="2" type="sldImg"/>
          </p:nvPr>
        </p:nvSpPr>
        <p:spPr>
          <a:xfrm>
            <a:off x="139700" y="768350"/>
            <a:ext cx="68196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7" name="Google Shape;407;gd52b7b2bce_0_539:notes"/>
          <p:cNvSpPr txBox="1"/>
          <p:nvPr>
            <p:ph idx="1" type="body"/>
          </p:nvPr>
        </p:nvSpPr>
        <p:spPr>
          <a:xfrm>
            <a:off x="709930" y="4861435"/>
            <a:ext cx="5679300" cy="4605600"/>
          </a:xfrm>
          <a:prstGeom prst="rect">
            <a:avLst/>
          </a:prstGeom>
          <a:noFill/>
          <a:ln>
            <a:noFill/>
          </a:ln>
        </p:spPr>
        <p:txBody>
          <a:bodyPr anchorCtr="0" anchor="t" bIns="47950" lIns="95900" spcFirstLastPara="1" rIns="95900" wrap="square" tIns="47950">
            <a:noAutofit/>
          </a:bodyPr>
          <a:lstStyle/>
          <a:p>
            <a:pPr indent="0" lvl="0" marL="0" rtl="0" algn="l">
              <a:lnSpc>
                <a:spcPct val="100000"/>
              </a:lnSpc>
              <a:spcBef>
                <a:spcPts val="300"/>
              </a:spcBef>
              <a:spcAft>
                <a:spcPts val="0"/>
              </a:spcAft>
              <a:buSzPts val="1400"/>
              <a:buNone/>
            </a:pPr>
            <a:r>
              <a:rPr lang="en-GB"/>
              <a:t>As you can see from picture that for each role iSHARE enables those roles to interact with each other using the trust framework and FIWARE provides the technology and solution to effectively share data in a data space in i4Trust.</a:t>
            </a:r>
            <a:endParaRPr/>
          </a:p>
          <a:p>
            <a:pPr indent="0" lvl="0" marL="0" rtl="0" algn="l">
              <a:lnSpc>
                <a:spcPct val="100000"/>
              </a:lnSpc>
              <a:spcBef>
                <a:spcPts val="300"/>
              </a:spcBef>
              <a:spcAft>
                <a:spcPts val="0"/>
              </a:spcAft>
              <a:buSzPts val="1400"/>
              <a:buNone/>
            </a:pPr>
            <a:r>
              <a:t/>
            </a:r>
            <a:endParaRPr/>
          </a:p>
          <a:p>
            <a:pPr indent="-177800" lvl="0" marL="177800" rtl="0" algn="l">
              <a:lnSpc>
                <a:spcPct val="100000"/>
              </a:lnSpc>
              <a:spcBef>
                <a:spcPts val="300"/>
              </a:spcBef>
              <a:spcAft>
                <a:spcPts val="0"/>
              </a:spcAft>
              <a:buSzPts val="1400"/>
              <a:buFont typeface="Arial"/>
              <a:buChar char="•"/>
            </a:pPr>
            <a:r>
              <a:rPr lang="en-GB"/>
              <a:t>The trust provider role is as role defined by iSHARE satellite which acts as participant register</a:t>
            </a:r>
            <a:endParaRPr/>
          </a:p>
          <a:p>
            <a:pPr indent="-177800" lvl="0" marL="177800" rtl="0" algn="l">
              <a:lnSpc>
                <a:spcPct val="100000"/>
              </a:lnSpc>
              <a:spcBef>
                <a:spcPts val="300"/>
              </a:spcBef>
              <a:spcAft>
                <a:spcPts val="0"/>
              </a:spcAft>
              <a:buSzPts val="1400"/>
              <a:buFont typeface="Arial"/>
              <a:buChar char="•"/>
            </a:pPr>
            <a:r>
              <a:rPr lang="en-GB"/>
              <a:t>The data consumer is the organization or person consuming service/data via a service provided by data provider while identifying itself using standards defined in iSHARE which allows them to connect to any data provider who is also iSHARE enabled.</a:t>
            </a:r>
            <a:endParaRPr/>
          </a:p>
          <a:p>
            <a:pPr indent="-177800" lvl="0" marL="177800" rtl="0" algn="l">
              <a:lnSpc>
                <a:spcPct val="100000"/>
              </a:lnSpc>
              <a:spcBef>
                <a:spcPts val="300"/>
              </a:spcBef>
              <a:spcAft>
                <a:spcPts val="0"/>
              </a:spcAft>
              <a:buSzPts val="1400"/>
              <a:buFont typeface="Arial"/>
              <a:buChar char="•"/>
            </a:pPr>
            <a:r>
              <a:rPr lang="en-GB"/>
              <a:t>The data provider can provide data to data consumer as authorized by data owner and FIWARE context broker technology provides intelligence and context information needed to make data meaningful. </a:t>
            </a:r>
            <a:endParaRPr/>
          </a:p>
          <a:p>
            <a:pPr indent="-177800" lvl="0" marL="177800" rtl="0" algn="l">
              <a:lnSpc>
                <a:spcPct val="100000"/>
              </a:lnSpc>
              <a:spcBef>
                <a:spcPts val="300"/>
              </a:spcBef>
              <a:spcAft>
                <a:spcPts val="0"/>
              </a:spcAft>
              <a:buSzPts val="1400"/>
              <a:buFont typeface="Arial"/>
              <a:buChar char="•"/>
            </a:pPr>
            <a:r>
              <a:rPr lang="en-GB"/>
              <a:t>The data owner can register authorizations over its data and specify the conditions under which data is shared which data consumer must abide by. When shared using the iSHARE trust framework the data consumer is legally obliged to use data in accordance with the conditions specified.</a:t>
            </a:r>
            <a:endParaRPr/>
          </a:p>
          <a:p>
            <a:pPr indent="-177800" lvl="0" marL="177800" rtl="0" algn="l">
              <a:lnSpc>
                <a:spcPct val="100000"/>
              </a:lnSpc>
              <a:spcBef>
                <a:spcPts val="300"/>
              </a:spcBef>
              <a:spcAft>
                <a:spcPts val="0"/>
              </a:spcAft>
              <a:buSzPts val="1400"/>
              <a:buFont typeface="Arial"/>
              <a:buChar char="•"/>
            </a:pPr>
            <a:r>
              <a:rPr lang="en-GB"/>
              <a:t>The Marketplace provided by FIWARE technology allows data providers and data owners to list data and/or services to offer which data consumers can buy/subscribe to. On the other hand data consumers can find offerings of relevant data from multiple data providers/owners. Besides, marketplace can act as clearing house and broker when required between the parties exchanging data so that data sharing transactions can be logged at 3</a:t>
            </a:r>
            <a:r>
              <a:rPr baseline="30000" lang="en-GB"/>
              <a:t>rd</a:t>
            </a:r>
            <a:r>
              <a:rPr lang="en-GB"/>
              <a:t> party for auditing and billing purposes.</a:t>
            </a:r>
            <a:endParaRPr/>
          </a:p>
          <a:p>
            <a:pPr indent="-177800" lvl="0" marL="177800" rtl="0" algn="l">
              <a:lnSpc>
                <a:spcPct val="100000"/>
              </a:lnSpc>
              <a:spcBef>
                <a:spcPts val="300"/>
              </a:spcBef>
              <a:spcAft>
                <a:spcPts val="0"/>
              </a:spcAft>
              <a:buSzPts val="1400"/>
              <a:buFont typeface="Arial"/>
              <a:buChar char="•"/>
            </a:pPr>
            <a:r>
              <a:rPr lang="en-GB"/>
              <a:t>The identity provider role deals with the human identities with varying level of assurances as defined in eIDAS framework to support various use cases. Depending on the criticality of the data, appropriate level of assurance for identity can be provisioned.</a:t>
            </a:r>
            <a:endParaRPr/>
          </a:p>
          <a:p>
            <a:pPr indent="-177800" lvl="0" marL="177800" rtl="0" algn="l">
              <a:lnSpc>
                <a:spcPct val="100000"/>
              </a:lnSpc>
              <a:spcBef>
                <a:spcPts val="300"/>
              </a:spcBef>
              <a:spcAft>
                <a:spcPts val="0"/>
              </a:spcAft>
              <a:buSzPts val="1400"/>
              <a:buFont typeface="Arial"/>
              <a:buChar char="•"/>
            </a:pPr>
            <a:r>
              <a:rPr lang="en-GB"/>
              <a:t>The authorizations provider is a role which can be played by any organization as defined in iSHARE. The role only defines the interface for asking about authorizations and how the response should look like. The authorizations can be determined by using a policy database and/or transactional data from backend systems and/or existing authorizations from LDAP/AD or a combination thereof. Keyrock powered by FIWARE will provide a policy database to define policies for authorizations which can be combined with other sources to determine authorization during runtime. </a:t>
            </a:r>
            <a:endParaRPr/>
          </a:p>
          <a:p>
            <a:pPr indent="0" lvl="0" marL="0" rtl="0" algn="l">
              <a:lnSpc>
                <a:spcPct val="100000"/>
              </a:lnSpc>
              <a:spcBef>
                <a:spcPts val="30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d5b5ee4491_1_271: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d5b5ee4491_1_271: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460" name="Google Shape;460;gd5b5ee4491_1_271: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55bbbce39_0_7: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d55bbbce39_0_7: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468" name="Google Shape;468;gd55bbbce39_0_7: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d55bbbce39_0_26: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d55bbbce39_0_26: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475" name="Google Shape;475;gd55bbbce39_0_26: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d55bbbce39_0_70: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d55bbbce39_0_70: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484" name="Google Shape;484;gd55bbbce39_0_70: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7.png"/><Relationship Id="rId4" Type="http://schemas.openxmlformats.org/officeDocument/2006/relationships/hyperlink" Target="https://ec.europa.eu/programmes/horizon2020/en" TargetMode="External"/><Relationship Id="rId5"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hyperlink" Target="https://ec.europa.eu/programmes/horizon2020/en"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15.png"/><Relationship Id="rId4" Type="http://schemas.openxmlformats.org/officeDocument/2006/relationships/image" Target="../media/image19.jpg"/><Relationship Id="rId5" Type="http://schemas.openxmlformats.org/officeDocument/2006/relationships/image" Target="../media/image18.jpg"/><Relationship Id="rId6" Type="http://schemas.openxmlformats.org/officeDocument/2006/relationships/image" Target="../media/image2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2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7.png"/><Relationship Id="rId4" Type="http://schemas.openxmlformats.org/officeDocument/2006/relationships/image" Target="../media/image2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2.jpg"/><Relationship Id="rId5" Type="http://schemas.openxmlformats.org/officeDocument/2006/relationships/image" Target="../media/image11.jpg"/><Relationship Id="rId6" Type="http://schemas.openxmlformats.org/officeDocument/2006/relationships/image" Target="../media/image10.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29.png"/><Relationship Id="rId4" Type="http://schemas.openxmlformats.org/officeDocument/2006/relationships/image" Target="../media/image2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7.png"/><Relationship Id="rId4" Type="http://schemas.openxmlformats.org/officeDocument/2006/relationships/image" Target="../media/image2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29.png"/><Relationship Id="rId4" Type="http://schemas.openxmlformats.org/officeDocument/2006/relationships/image" Target="../media/image2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7.png"/><Relationship Id="rId4" Type="http://schemas.openxmlformats.org/officeDocument/2006/relationships/image" Target="../media/image2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29.png"/><Relationship Id="rId4" Type="http://schemas.openxmlformats.org/officeDocument/2006/relationships/image" Target="../media/image2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2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2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31.png"/><Relationship Id="rId4" Type="http://schemas.openxmlformats.org/officeDocument/2006/relationships/hyperlink" Target="https://ec.europa.eu/programmes/horizon2020/en" TargetMode="External"/><Relationship Id="rId5" Type="http://schemas.openxmlformats.org/officeDocument/2006/relationships/image" Target="../media/image2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15.png"/><Relationship Id="rId4" Type="http://schemas.openxmlformats.org/officeDocument/2006/relationships/image" Target="../media/image31.png"/><Relationship Id="rId5" Type="http://schemas.openxmlformats.org/officeDocument/2006/relationships/hyperlink" Target="https://ec.europa.eu/programmes/horizon2020/en"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 Id="rId3" Type="http://schemas.openxmlformats.org/officeDocument/2006/relationships/image" Target="../media/image35.png"/><Relationship Id="rId4" Type="http://schemas.openxmlformats.org/officeDocument/2006/relationships/image" Target="../media/image3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41.png"/><Relationship Id="rId4" Type="http://schemas.openxmlformats.org/officeDocument/2006/relationships/image" Target="../media/image4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9.png"/><Relationship Id="rId3" Type="http://schemas.openxmlformats.org/officeDocument/2006/relationships/image" Target="../media/image36.png"/><Relationship Id="rId4" Type="http://schemas.openxmlformats.org/officeDocument/2006/relationships/image" Target="../media/image33.png"/><Relationship Id="rId5" Type="http://schemas.openxmlformats.org/officeDocument/2006/relationships/image" Target="../media/image48.png"/><Relationship Id="rId6" Type="http://schemas.openxmlformats.org/officeDocument/2006/relationships/image" Target="../media/image3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6.png"/><Relationship Id="rId3" Type="http://schemas.openxmlformats.org/officeDocument/2006/relationships/image" Target="../media/image34.png"/><Relationship Id="rId4" Type="http://schemas.openxmlformats.org/officeDocument/2006/relationships/image" Target="../media/image40.jpg"/><Relationship Id="rId5" Type="http://schemas.openxmlformats.org/officeDocument/2006/relationships/image" Target="../media/image45.jpg"/><Relationship Id="rId6" Type="http://schemas.openxmlformats.org/officeDocument/2006/relationships/image" Target="../media/image44.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2.png"/><Relationship Id="rId3" Type="http://schemas.openxmlformats.org/officeDocument/2006/relationships/image" Target="../media/image3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2.png"/><Relationship Id="rId3" Type="http://schemas.openxmlformats.org/officeDocument/2006/relationships/image" Target="../media/image3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9.png"/><Relationship Id="rId3" Type="http://schemas.openxmlformats.org/officeDocument/2006/relationships/image" Target="../media/image46.png"/><Relationship Id="rId4" Type="http://schemas.openxmlformats.org/officeDocument/2006/relationships/image" Target="../media/image4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4.png"/><Relationship Id="rId3" Type="http://schemas.openxmlformats.org/officeDocument/2006/relationships/image" Target="../media/image50.png"/><Relationship Id="rId4" Type="http://schemas.openxmlformats.org/officeDocument/2006/relationships/image" Target="../media/image49.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9.png"/><Relationship Id="rId3" Type="http://schemas.openxmlformats.org/officeDocument/2006/relationships/image" Target="../media/image46.png"/><Relationship Id="rId4" Type="http://schemas.openxmlformats.org/officeDocument/2006/relationships/image" Target="../media/image4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4.png"/><Relationship Id="rId3" Type="http://schemas.openxmlformats.org/officeDocument/2006/relationships/image" Target="../media/image50.png"/><Relationship Id="rId4" Type="http://schemas.openxmlformats.org/officeDocument/2006/relationships/image" Target="../media/image4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9.png"/><Relationship Id="rId3" Type="http://schemas.openxmlformats.org/officeDocument/2006/relationships/image" Target="../media/image46.png"/><Relationship Id="rId4" Type="http://schemas.openxmlformats.org/officeDocument/2006/relationships/image" Target="../media/image4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4.png"/><Relationship Id="rId3" Type="http://schemas.openxmlformats.org/officeDocument/2006/relationships/image" Target="../media/image50.png"/><Relationship Id="rId4" Type="http://schemas.openxmlformats.org/officeDocument/2006/relationships/image" Target="../media/image4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6.png"/><Relationship Id="rId3" Type="http://schemas.openxmlformats.org/officeDocument/2006/relationships/image" Target="../media/image4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0.png"/><Relationship Id="rId3" Type="http://schemas.openxmlformats.org/officeDocument/2006/relationships/image" Target="../media/image49.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6.png"/><Relationship Id="rId3" Type="http://schemas.openxmlformats.org/officeDocument/2006/relationships/image" Target="../media/image51.png"/><Relationship Id="rId4" Type="http://schemas.openxmlformats.org/officeDocument/2006/relationships/hyperlink" Target="https://ec.europa.eu/programmes/horizon2020/en" TargetMode="External"/><Relationship Id="rId5" Type="http://schemas.openxmlformats.org/officeDocument/2006/relationships/image" Target="../media/image39.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6.png"/><Relationship Id="rId3" Type="http://schemas.openxmlformats.org/officeDocument/2006/relationships/image" Target="../media/image34.png"/><Relationship Id="rId4" Type="http://schemas.openxmlformats.org/officeDocument/2006/relationships/image" Target="../media/image51.png"/><Relationship Id="rId5" Type="http://schemas.openxmlformats.org/officeDocument/2006/relationships/hyperlink" Target="https://ec.europa.eu/programmes/horizon2020/en"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2.png"/><Relationship Id="rId3" Type="http://schemas.openxmlformats.org/officeDocument/2006/relationships/image" Target="../media/image58.png"/><Relationship Id="rId4" Type="http://schemas.openxmlformats.org/officeDocument/2006/relationships/image" Target="../media/image5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4.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4.pn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Black">
  <p:cSld name="TITLE_2">
    <p:bg>
      <p:bgPr>
        <a:solidFill>
          <a:schemeClr val="dk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478800" y="1656860"/>
            <a:ext cx="54006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pic>
        <p:nvPicPr>
          <p:cNvPr id="12" name="Google Shape;12;p2"/>
          <p:cNvPicPr preferRelativeResize="0"/>
          <p:nvPr/>
        </p:nvPicPr>
        <p:blipFill rotWithShape="1">
          <a:blip r:embed="rId2">
            <a:alphaModFix/>
          </a:blip>
          <a:srcRect b="12358" l="8119" r="8086" t="12328"/>
          <a:stretch/>
        </p:blipFill>
        <p:spPr>
          <a:xfrm>
            <a:off x="480047" y="5998950"/>
            <a:ext cx="2261345" cy="641455"/>
          </a:xfrm>
          <a:prstGeom prst="rect">
            <a:avLst/>
          </a:prstGeom>
          <a:noFill/>
          <a:ln>
            <a:noFill/>
          </a:ln>
        </p:spPr>
      </p:pic>
      <p:pic>
        <p:nvPicPr>
          <p:cNvPr id="13" name="Google Shape;13;p2"/>
          <p:cNvPicPr preferRelativeResize="0"/>
          <p:nvPr/>
        </p:nvPicPr>
        <p:blipFill rotWithShape="1">
          <a:blip r:embed="rId3">
            <a:alphaModFix/>
          </a:blip>
          <a:srcRect b="0" l="0" r="0" t="0"/>
          <a:stretch/>
        </p:blipFill>
        <p:spPr>
          <a:xfrm>
            <a:off x="6672657" y="479916"/>
            <a:ext cx="5039119" cy="5039119"/>
          </a:xfrm>
          <a:prstGeom prst="rect">
            <a:avLst/>
          </a:prstGeom>
          <a:noFill/>
          <a:ln>
            <a:noFill/>
          </a:ln>
        </p:spPr>
      </p:pic>
      <p:cxnSp>
        <p:nvCxnSpPr>
          <p:cNvPr id="14" name="Google Shape;14;p2"/>
          <p:cNvCxnSpPr/>
          <p:nvPr/>
        </p:nvCxnSpPr>
        <p:spPr>
          <a:xfrm>
            <a:off x="3408110" y="6045174"/>
            <a:ext cx="0" cy="596400"/>
          </a:xfrm>
          <a:prstGeom prst="straightConnector1">
            <a:avLst/>
          </a:prstGeom>
          <a:noFill/>
          <a:ln cap="flat" cmpd="sng" w="19050">
            <a:solidFill>
              <a:schemeClr val="lt2"/>
            </a:solidFill>
            <a:prstDash val="solid"/>
            <a:round/>
            <a:headEnd len="sm" w="sm" type="none"/>
            <a:tailEnd len="sm" w="sm" type="none"/>
          </a:ln>
        </p:spPr>
      </p:cxnSp>
      <p:grpSp>
        <p:nvGrpSpPr>
          <p:cNvPr id="15" name="Google Shape;15;p2"/>
          <p:cNvGrpSpPr/>
          <p:nvPr/>
        </p:nvGrpSpPr>
        <p:grpSpPr>
          <a:xfrm>
            <a:off x="4074827" y="5969430"/>
            <a:ext cx="1969648" cy="608180"/>
            <a:chOff x="14764800" y="8955039"/>
            <a:chExt cx="2954325" cy="912361"/>
          </a:xfrm>
        </p:grpSpPr>
        <p:cxnSp>
          <p:nvCxnSpPr>
            <p:cNvPr id="16" name="Google Shape;16;p2"/>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17" name="Google Shape;17;p2"/>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18" name="Google Shape;18;p2"/>
            <p:cNvSpPr txBox="1"/>
            <p:nvPr/>
          </p:nvSpPr>
          <p:spPr>
            <a:xfrm>
              <a:off x="14764800" y="8955039"/>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lt1"/>
                  </a:solidFill>
                  <a:latin typeface="Arial"/>
                  <a:ea typeface="Arial"/>
                  <a:cs typeface="Arial"/>
                  <a:sym typeface="Arial"/>
                </a:rPr>
                <a:t>i4Trust Website</a:t>
              </a:r>
              <a:endParaRPr b="0" i="0" sz="1300" u="none" cap="none" strike="noStrike">
                <a:solidFill>
                  <a:schemeClr val="lt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lt1"/>
                  </a:solidFill>
                  <a:latin typeface="Arial"/>
                  <a:ea typeface="Arial"/>
                  <a:cs typeface="Arial"/>
                  <a:sym typeface="Arial"/>
                </a:rPr>
                <a:t>i4Trust Community</a:t>
              </a:r>
              <a:endParaRPr b="0" i="0" sz="1300" u="none" cap="none" strike="noStrike">
                <a:solidFill>
                  <a:schemeClr val="lt1"/>
                </a:solidFill>
                <a:latin typeface="Arial"/>
                <a:ea typeface="Arial"/>
                <a:cs typeface="Arial"/>
                <a:sym typeface="Arial"/>
              </a:endParaRPr>
            </a:p>
          </p:txBody>
        </p:sp>
      </p:grpSp>
      <p:pic>
        <p:nvPicPr>
          <p:cNvPr id="19" name="Google Shape;19;p2"/>
          <p:cNvPicPr preferRelativeResize="0"/>
          <p:nvPr/>
        </p:nvPicPr>
        <p:blipFill rotWithShape="1">
          <a:blip r:embed="rId4">
            <a:alphaModFix/>
          </a:blip>
          <a:srcRect b="758" l="0" r="0" t="748"/>
          <a:stretch/>
        </p:blipFill>
        <p:spPr>
          <a:xfrm>
            <a:off x="7377912" y="6192172"/>
            <a:ext cx="1164561" cy="302400"/>
          </a:xfrm>
          <a:prstGeom prst="rect">
            <a:avLst/>
          </a:prstGeom>
          <a:noFill/>
          <a:ln>
            <a:noFill/>
          </a:ln>
        </p:spPr>
      </p:pic>
      <p:pic>
        <p:nvPicPr>
          <p:cNvPr id="20" name="Google Shape;20;p2"/>
          <p:cNvPicPr preferRelativeResize="0"/>
          <p:nvPr/>
        </p:nvPicPr>
        <p:blipFill rotWithShape="1">
          <a:blip r:embed="rId5">
            <a:alphaModFix/>
          </a:blip>
          <a:srcRect b="426" l="0" r="0" t="426"/>
          <a:stretch/>
        </p:blipFill>
        <p:spPr>
          <a:xfrm>
            <a:off x="10428175" y="6192175"/>
            <a:ext cx="1283592" cy="302400"/>
          </a:xfrm>
          <a:prstGeom prst="rect">
            <a:avLst/>
          </a:prstGeom>
          <a:noFill/>
          <a:ln>
            <a:noFill/>
          </a:ln>
        </p:spPr>
      </p:pic>
      <p:pic>
        <p:nvPicPr>
          <p:cNvPr id="21" name="Google Shape;21;p2"/>
          <p:cNvPicPr preferRelativeResize="0"/>
          <p:nvPr/>
        </p:nvPicPr>
        <p:blipFill rotWithShape="1">
          <a:blip r:embed="rId6">
            <a:alphaModFix/>
          </a:blip>
          <a:srcRect b="416" l="0" r="0" t="416"/>
          <a:stretch/>
        </p:blipFill>
        <p:spPr>
          <a:xfrm>
            <a:off x="9209188" y="6046700"/>
            <a:ext cx="552282" cy="586800"/>
          </a:xfrm>
          <a:prstGeom prst="rect">
            <a:avLst/>
          </a:prstGeom>
          <a:noFill/>
          <a:ln>
            <a:noFill/>
          </a:ln>
        </p:spPr>
      </p:pic>
      <p:cxnSp>
        <p:nvCxnSpPr>
          <p:cNvPr id="22" name="Google Shape;22;p2"/>
          <p:cNvCxnSpPr/>
          <p:nvPr/>
        </p:nvCxnSpPr>
        <p:spPr>
          <a:xfrm>
            <a:off x="6711194" y="6045174"/>
            <a:ext cx="0" cy="5964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White">
  <p:cSld name="2_Blank_1">
    <p:bg>
      <p:bgPr>
        <a:solidFill>
          <a:schemeClr val="lt1"/>
        </a:solidFill>
      </p:bgPr>
    </p:bg>
    <p:spTree>
      <p:nvGrpSpPr>
        <p:cNvPr id="77" name="Shape 77"/>
        <p:cNvGrpSpPr/>
        <p:nvPr/>
      </p:nvGrpSpPr>
      <p:grpSpPr>
        <a:xfrm>
          <a:off x="0" y="0"/>
          <a:ext cx="0" cy="0"/>
          <a:chOff x="0" y="0"/>
          <a:chExt cx="0" cy="0"/>
        </a:xfrm>
      </p:grpSpPr>
      <p:sp>
        <p:nvSpPr>
          <p:cNvPr id="78" name="Google Shape;78;p11"/>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79" name="Google Shape;79;p11"/>
          <p:cNvPicPr preferRelativeResize="0"/>
          <p:nvPr/>
        </p:nvPicPr>
        <p:blipFill rotWithShape="1">
          <a:blip r:embed="rId2">
            <a:alphaModFix/>
          </a:blip>
          <a:srcRect b="12356" l="8109" r="8108" t="12341"/>
          <a:stretch/>
        </p:blipFill>
        <p:spPr>
          <a:xfrm>
            <a:off x="10753058" y="6358887"/>
            <a:ext cx="1200119" cy="340068"/>
          </a:xfrm>
          <a:prstGeom prst="rect">
            <a:avLst/>
          </a:prstGeom>
          <a:noFill/>
          <a:ln>
            <a:noFill/>
          </a:ln>
        </p:spPr>
      </p:pic>
      <p:pic>
        <p:nvPicPr>
          <p:cNvPr id="80" name="Google Shape;80;p11"/>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81" name="Google Shape;81;p11"/>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Black">
  <p:cSld name="4_Blank">
    <p:bg>
      <p:bgPr>
        <a:solidFill>
          <a:schemeClr val="dk1"/>
        </a:solidFill>
      </p:bgPr>
    </p:bg>
    <p:spTree>
      <p:nvGrpSpPr>
        <p:cNvPr id="82" name="Shape 82"/>
        <p:cNvGrpSpPr/>
        <p:nvPr/>
      </p:nvGrpSpPr>
      <p:grpSpPr>
        <a:xfrm>
          <a:off x="0" y="0"/>
          <a:ext cx="0" cy="0"/>
          <a:chOff x="0" y="0"/>
          <a:chExt cx="0" cy="0"/>
        </a:xfrm>
      </p:grpSpPr>
      <p:sp>
        <p:nvSpPr>
          <p:cNvPr id="83" name="Google Shape;83;p12"/>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84" name="Google Shape;84;p12"/>
          <p:cNvPicPr preferRelativeResize="0"/>
          <p:nvPr/>
        </p:nvPicPr>
        <p:blipFill rotWithShape="1">
          <a:blip r:embed="rId2">
            <a:alphaModFix/>
          </a:blip>
          <a:srcRect b="0" l="0" r="0" t="0"/>
          <a:stretch/>
        </p:blipFill>
        <p:spPr>
          <a:xfrm flipH="1" rot="10800000">
            <a:off x="0" y="6317975"/>
            <a:ext cx="540000" cy="540000"/>
          </a:xfrm>
          <a:prstGeom prst="rect">
            <a:avLst/>
          </a:prstGeom>
          <a:noFill/>
          <a:ln>
            <a:noFill/>
          </a:ln>
        </p:spPr>
      </p:pic>
      <p:pic>
        <p:nvPicPr>
          <p:cNvPr id="85" name="Google Shape;85;p12"/>
          <p:cNvPicPr preferRelativeResize="0"/>
          <p:nvPr/>
        </p:nvPicPr>
        <p:blipFill rotWithShape="1">
          <a:blip r:embed="rId3">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White">
  <p:cSld name="4_Blank_1">
    <p:bg>
      <p:bgPr>
        <a:solidFill>
          <a:schemeClr val="lt1"/>
        </a:solidFill>
      </p:bgPr>
    </p:bg>
    <p:spTree>
      <p:nvGrpSpPr>
        <p:cNvPr id="86" name="Shape 86"/>
        <p:cNvGrpSpPr/>
        <p:nvPr/>
      </p:nvGrpSpPr>
      <p:grpSpPr>
        <a:xfrm>
          <a:off x="0" y="0"/>
          <a:ext cx="0" cy="0"/>
          <a:chOff x="0" y="0"/>
          <a:chExt cx="0" cy="0"/>
        </a:xfrm>
      </p:grpSpPr>
      <p:sp>
        <p:nvSpPr>
          <p:cNvPr id="87" name="Google Shape;87;p13"/>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88" name="Google Shape;88;p13"/>
          <p:cNvPicPr preferRelativeResize="0"/>
          <p:nvPr/>
        </p:nvPicPr>
        <p:blipFill rotWithShape="1">
          <a:blip r:embed="rId2">
            <a:alphaModFix/>
          </a:blip>
          <a:srcRect b="0" l="0" r="0" t="0"/>
          <a:stretch/>
        </p:blipFill>
        <p:spPr>
          <a:xfrm flipH="1" rot="10800000">
            <a:off x="0" y="6317975"/>
            <a:ext cx="540000" cy="540000"/>
          </a:xfrm>
          <a:prstGeom prst="rect">
            <a:avLst/>
          </a:prstGeom>
          <a:noFill/>
          <a:ln>
            <a:noFill/>
          </a:ln>
        </p:spPr>
      </p:pic>
      <p:pic>
        <p:nvPicPr>
          <p:cNvPr id="89" name="Google Shape;89;p13"/>
          <p:cNvPicPr preferRelativeResize="0"/>
          <p:nvPr/>
        </p:nvPicPr>
        <p:blipFill rotWithShape="1">
          <a:blip r:embed="rId3">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Black">
  <p:cSld name="5_Blank">
    <p:bg>
      <p:bgPr>
        <a:solidFill>
          <a:schemeClr val="dk1"/>
        </a:solidFill>
      </p:bgPr>
    </p:bg>
    <p:spTree>
      <p:nvGrpSpPr>
        <p:cNvPr id="90" name="Shape 90"/>
        <p:cNvGrpSpPr/>
        <p:nvPr/>
      </p:nvGrpSpPr>
      <p:grpSpPr>
        <a:xfrm>
          <a:off x="0" y="0"/>
          <a:ext cx="0" cy="0"/>
          <a:chOff x="0" y="0"/>
          <a:chExt cx="0" cy="0"/>
        </a:xfrm>
      </p:grpSpPr>
      <p:sp>
        <p:nvSpPr>
          <p:cNvPr id="91" name="Google Shape;91;p14"/>
          <p:cNvSpPr txBox="1"/>
          <p:nvPr/>
        </p:nvSpPr>
        <p:spPr>
          <a:xfrm>
            <a:off x="478800" y="1827444"/>
            <a:ext cx="36000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GB" sz="5200" u="none" cap="none" strike="noStrike">
                <a:solidFill>
                  <a:schemeClr val="accent1"/>
                </a:solidFill>
                <a:latin typeface="Arial"/>
                <a:ea typeface="Arial"/>
                <a:cs typeface="Arial"/>
                <a:sym typeface="Arial"/>
              </a:rPr>
              <a:t>Thank you!</a:t>
            </a:r>
            <a:endParaRPr b="0" i="0" sz="1400" u="none" cap="none" strike="noStrike">
              <a:solidFill>
                <a:schemeClr val="accent1"/>
              </a:solidFill>
              <a:latin typeface="Arial"/>
              <a:ea typeface="Arial"/>
              <a:cs typeface="Arial"/>
              <a:sym typeface="Arial"/>
            </a:endParaRPr>
          </a:p>
        </p:txBody>
      </p:sp>
      <p:pic>
        <p:nvPicPr>
          <p:cNvPr id="92" name="Google Shape;92;p14"/>
          <p:cNvPicPr preferRelativeResize="0"/>
          <p:nvPr/>
        </p:nvPicPr>
        <p:blipFill rotWithShape="1">
          <a:blip r:embed="rId2">
            <a:alphaModFix/>
          </a:blip>
          <a:srcRect b="0" l="0" r="0" t="0"/>
          <a:stretch/>
        </p:blipFill>
        <p:spPr>
          <a:xfrm>
            <a:off x="6672657" y="479916"/>
            <a:ext cx="5039119" cy="5039119"/>
          </a:xfrm>
          <a:prstGeom prst="rect">
            <a:avLst/>
          </a:prstGeom>
          <a:noFill/>
          <a:ln>
            <a:noFill/>
          </a:ln>
        </p:spPr>
      </p:pic>
      <p:pic>
        <p:nvPicPr>
          <p:cNvPr id="93" name="Google Shape;93;p14"/>
          <p:cNvPicPr preferRelativeResize="0"/>
          <p:nvPr/>
        </p:nvPicPr>
        <p:blipFill rotWithShape="1">
          <a:blip r:embed="rId3">
            <a:alphaModFix/>
          </a:blip>
          <a:srcRect b="0" l="0" r="0" t="0"/>
          <a:stretch/>
        </p:blipFill>
        <p:spPr>
          <a:xfrm>
            <a:off x="6672644" y="6223520"/>
            <a:ext cx="429120" cy="288000"/>
          </a:xfrm>
          <a:prstGeom prst="rect">
            <a:avLst/>
          </a:prstGeom>
          <a:noFill/>
          <a:ln>
            <a:noFill/>
          </a:ln>
        </p:spPr>
      </p:pic>
      <p:sp>
        <p:nvSpPr>
          <p:cNvPr id="94" name="Google Shape;94;p14">
            <a:hlinkClick r:id="rId4"/>
          </p:cNvPr>
          <p:cNvSpPr txBox="1"/>
          <p:nvPr/>
        </p:nvSpPr>
        <p:spPr>
          <a:xfrm>
            <a:off x="7273850" y="6223525"/>
            <a:ext cx="43029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GB" sz="10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1000" u="none" cap="none" strike="noStrike">
              <a:solidFill>
                <a:schemeClr val="lt2"/>
              </a:solidFill>
              <a:latin typeface="Arial"/>
              <a:ea typeface="Arial"/>
              <a:cs typeface="Arial"/>
              <a:sym typeface="Arial"/>
            </a:endParaRPr>
          </a:p>
        </p:txBody>
      </p:sp>
      <p:pic>
        <p:nvPicPr>
          <p:cNvPr id="95" name="Google Shape;95;p14"/>
          <p:cNvPicPr preferRelativeResize="0"/>
          <p:nvPr/>
        </p:nvPicPr>
        <p:blipFill rotWithShape="1">
          <a:blip r:embed="rId5">
            <a:alphaModFix/>
          </a:blip>
          <a:srcRect b="12358" l="8119" r="8086" t="12328"/>
          <a:stretch/>
        </p:blipFill>
        <p:spPr>
          <a:xfrm>
            <a:off x="480047" y="5998950"/>
            <a:ext cx="2261345" cy="64145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White">
  <p:cSld name="5_Blank_1">
    <p:bg>
      <p:bgPr>
        <a:solidFill>
          <a:schemeClr val="lt1"/>
        </a:solidFill>
      </p:bgPr>
    </p:bg>
    <p:spTree>
      <p:nvGrpSpPr>
        <p:cNvPr id="96" name="Shape 96"/>
        <p:cNvGrpSpPr/>
        <p:nvPr/>
      </p:nvGrpSpPr>
      <p:grpSpPr>
        <a:xfrm>
          <a:off x="0" y="0"/>
          <a:ext cx="0" cy="0"/>
          <a:chOff x="0" y="0"/>
          <a:chExt cx="0" cy="0"/>
        </a:xfrm>
      </p:grpSpPr>
      <p:sp>
        <p:nvSpPr>
          <p:cNvPr id="97" name="Google Shape;97;p15"/>
          <p:cNvSpPr txBox="1"/>
          <p:nvPr/>
        </p:nvSpPr>
        <p:spPr>
          <a:xfrm>
            <a:off x="478800" y="1827444"/>
            <a:ext cx="34824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GB" sz="5200" u="none" cap="none" strike="noStrike">
                <a:solidFill>
                  <a:schemeClr val="accent4"/>
                </a:solidFill>
                <a:latin typeface="Arial"/>
                <a:ea typeface="Arial"/>
                <a:cs typeface="Arial"/>
                <a:sym typeface="Arial"/>
              </a:rPr>
              <a:t>Thank you!</a:t>
            </a:r>
            <a:endParaRPr b="0" i="0" sz="1400" u="none" cap="none" strike="noStrike">
              <a:solidFill>
                <a:schemeClr val="accent4"/>
              </a:solidFill>
              <a:latin typeface="Arial"/>
              <a:ea typeface="Arial"/>
              <a:cs typeface="Arial"/>
              <a:sym typeface="Arial"/>
            </a:endParaRPr>
          </a:p>
        </p:txBody>
      </p:sp>
      <p:pic>
        <p:nvPicPr>
          <p:cNvPr id="98" name="Google Shape;98;p15"/>
          <p:cNvPicPr preferRelativeResize="0"/>
          <p:nvPr/>
        </p:nvPicPr>
        <p:blipFill rotWithShape="1">
          <a:blip r:embed="rId2">
            <a:alphaModFix/>
          </a:blip>
          <a:srcRect b="0" l="0" r="0" t="0"/>
          <a:stretch/>
        </p:blipFill>
        <p:spPr>
          <a:xfrm>
            <a:off x="6672657" y="479916"/>
            <a:ext cx="5039119" cy="5039119"/>
          </a:xfrm>
          <a:prstGeom prst="rect">
            <a:avLst/>
          </a:prstGeom>
          <a:noFill/>
          <a:ln>
            <a:noFill/>
          </a:ln>
        </p:spPr>
      </p:pic>
      <p:pic>
        <p:nvPicPr>
          <p:cNvPr id="99" name="Google Shape;99;p15"/>
          <p:cNvPicPr preferRelativeResize="0"/>
          <p:nvPr/>
        </p:nvPicPr>
        <p:blipFill rotWithShape="1">
          <a:blip r:embed="rId3">
            <a:alphaModFix/>
          </a:blip>
          <a:srcRect b="12356" l="8109" r="8109" t="12341"/>
          <a:stretch/>
        </p:blipFill>
        <p:spPr>
          <a:xfrm>
            <a:off x="480047" y="5998950"/>
            <a:ext cx="2261345" cy="641455"/>
          </a:xfrm>
          <a:prstGeom prst="rect">
            <a:avLst/>
          </a:prstGeom>
          <a:noFill/>
          <a:ln>
            <a:noFill/>
          </a:ln>
        </p:spPr>
      </p:pic>
      <p:pic>
        <p:nvPicPr>
          <p:cNvPr id="100" name="Google Shape;100;p15"/>
          <p:cNvPicPr preferRelativeResize="0"/>
          <p:nvPr/>
        </p:nvPicPr>
        <p:blipFill rotWithShape="1">
          <a:blip r:embed="rId4">
            <a:alphaModFix/>
          </a:blip>
          <a:srcRect b="0" l="0" r="0" t="0"/>
          <a:stretch/>
        </p:blipFill>
        <p:spPr>
          <a:xfrm>
            <a:off x="6672644" y="6223520"/>
            <a:ext cx="429120" cy="288000"/>
          </a:xfrm>
          <a:prstGeom prst="rect">
            <a:avLst/>
          </a:prstGeom>
          <a:noFill/>
          <a:ln>
            <a:noFill/>
          </a:ln>
        </p:spPr>
      </p:pic>
      <p:sp>
        <p:nvSpPr>
          <p:cNvPr id="101" name="Google Shape;101;p15">
            <a:hlinkClick r:id="rId5"/>
          </p:cNvPr>
          <p:cNvSpPr txBox="1"/>
          <p:nvPr/>
        </p:nvSpPr>
        <p:spPr>
          <a:xfrm>
            <a:off x="7273850" y="6223525"/>
            <a:ext cx="43029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GB" sz="10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1000" u="none" cap="none" strike="noStrike">
              <a:solidFill>
                <a:schemeClr val="lt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Black">
  <p:cSld name="TITLE_2">
    <p:bg>
      <p:bgPr>
        <a:solidFill>
          <a:schemeClr val="dk1"/>
        </a:solidFill>
      </p:bgPr>
    </p:bg>
    <p:spTree>
      <p:nvGrpSpPr>
        <p:cNvPr id="104" name="Shape 104"/>
        <p:cNvGrpSpPr/>
        <p:nvPr/>
      </p:nvGrpSpPr>
      <p:grpSpPr>
        <a:xfrm>
          <a:off x="0" y="0"/>
          <a:ext cx="0" cy="0"/>
          <a:chOff x="0" y="0"/>
          <a:chExt cx="0" cy="0"/>
        </a:xfrm>
      </p:grpSpPr>
      <p:sp>
        <p:nvSpPr>
          <p:cNvPr id="105" name="Google Shape;105;p17"/>
          <p:cNvSpPr txBox="1"/>
          <p:nvPr>
            <p:ph type="ctrTitle"/>
          </p:nvPr>
        </p:nvSpPr>
        <p:spPr>
          <a:xfrm>
            <a:off x="478800" y="1656860"/>
            <a:ext cx="54006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pic>
        <p:nvPicPr>
          <p:cNvPr id="106" name="Google Shape;106;p17"/>
          <p:cNvPicPr preferRelativeResize="0"/>
          <p:nvPr/>
        </p:nvPicPr>
        <p:blipFill rotWithShape="1">
          <a:blip r:embed="rId2">
            <a:alphaModFix/>
          </a:blip>
          <a:srcRect b="12358" l="8119" r="8086" t="12328"/>
          <a:stretch/>
        </p:blipFill>
        <p:spPr>
          <a:xfrm>
            <a:off x="480047" y="5998950"/>
            <a:ext cx="2261345" cy="641455"/>
          </a:xfrm>
          <a:prstGeom prst="rect">
            <a:avLst/>
          </a:prstGeom>
          <a:noFill/>
          <a:ln>
            <a:noFill/>
          </a:ln>
        </p:spPr>
      </p:pic>
      <p:pic>
        <p:nvPicPr>
          <p:cNvPr id="107" name="Google Shape;107;p17"/>
          <p:cNvPicPr preferRelativeResize="0"/>
          <p:nvPr/>
        </p:nvPicPr>
        <p:blipFill rotWithShape="1">
          <a:blip r:embed="rId3">
            <a:alphaModFix/>
          </a:blip>
          <a:srcRect b="0" l="0" r="0" t="0"/>
          <a:stretch/>
        </p:blipFill>
        <p:spPr>
          <a:xfrm>
            <a:off x="6672657" y="479916"/>
            <a:ext cx="5038468" cy="5038468"/>
          </a:xfrm>
          <a:prstGeom prst="rect">
            <a:avLst/>
          </a:prstGeom>
          <a:noFill/>
          <a:ln>
            <a:noFill/>
          </a:ln>
        </p:spPr>
      </p:pic>
      <p:cxnSp>
        <p:nvCxnSpPr>
          <p:cNvPr id="108" name="Google Shape;108;p17"/>
          <p:cNvCxnSpPr/>
          <p:nvPr/>
        </p:nvCxnSpPr>
        <p:spPr>
          <a:xfrm>
            <a:off x="3408110" y="6045174"/>
            <a:ext cx="0" cy="596400"/>
          </a:xfrm>
          <a:prstGeom prst="straightConnector1">
            <a:avLst/>
          </a:prstGeom>
          <a:noFill/>
          <a:ln cap="flat" cmpd="sng" w="19050">
            <a:solidFill>
              <a:schemeClr val="lt2"/>
            </a:solidFill>
            <a:prstDash val="solid"/>
            <a:round/>
            <a:headEnd len="sm" w="sm" type="none"/>
            <a:tailEnd len="sm" w="sm" type="none"/>
          </a:ln>
        </p:spPr>
      </p:cxnSp>
      <p:grpSp>
        <p:nvGrpSpPr>
          <p:cNvPr id="109" name="Google Shape;109;p17"/>
          <p:cNvGrpSpPr/>
          <p:nvPr/>
        </p:nvGrpSpPr>
        <p:grpSpPr>
          <a:xfrm>
            <a:off x="4076304" y="6046537"/>
            <a:ext cx="1969944" cy="589029"/>
            <a:chOff x="14764800" y="9069350"/>
            <a:chExt cx="2954325" cy="883500"/>
          </a:xfrm>
        </p:grpSpPr>
        <p:cxnSp>
          <p:nvCxnSpPr>
            <p:cNvPr id="110" name="Google Shape;110;p17"/>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111" name="Google Shape;111;p17"/>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112" name="Google Shape;112;p17"/>
            <p:cNvSpPr txBox="1"/>
            <p:nvPr/>
          </p:nvSpPr>
          <p:spPr>
            <a:xfrm>
              <a:off x="14764800" y="9069350"/>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lt1"/>
                  </a:solidFill>
                  <a:latin typeface="Arial"/>
                  <a:ea typeface="Arial"/>
                  <a:cs typeface="Arial"/>
                  <a:sym typeface="Arial"/>
                </a:rPr>
                <a:t>i4Trust Website</a:t>
              </a:r>
              <a:endParaRPr b="0" i="0" sz="1300" u="none" cap="none" strike="noStrike">
                <a:solidFill>
                  <a:schemeClr val="lt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lt1"/>
                  </a:solidFill>
                  <a:latin typeface="Arial"/>
                  <a:ea typeface="Arial"/>
                  <a:cs typeface="Arial"/>
                  <a:sym typeface="Arial"/>
                </a:rPr>
                <a:t>i4Trust Community</a:t>
              </a:r>
              <a:endParaRPr b="0" i="0" sz="1300" u="none" cap="none" strike="noStrike">
                <a:solidFill>
                  <a:schemeClr val="lt1"/>
                </a:solidFill>
                <a:latin typeface="Arial"/>
                <a:ea typeface="Arial"/>
                <a:cs typeface="Arial"/>
                <a:sym typeface="Arial"/>
              </a:endParaRPr>
            </a:p>
          </p:txBody>
        </p:sp>
      </p:grpSp>
      <p:pic>
        <p:nvPicPr>
          <p:cNvPr id="113" name="Google Shape;113;p17"/>
          <p:cNvPicPr preferRelativeResize="0"/>
          <p:nvPr/>
        </p:nvPicPr>
        <p:blipFill rotWithShape="1">
          <a:blip r:embed="rId4">
            <a:alphaModFix/>
          </a:blip>
          <a:srcRect b="758" l="0" r="0" t="748"/>
          <a:stretch/>
        </p:blipFill>
        <p:spPr>
          <a:xfrm>
            <a:off x="7377912" y="6192172"/>
            <a:ext cx="1164411" cy="302361"/>
          </a:xfrm>
          <a:prstGeom prst="rect">
            <a:avLst/>
          </a:prstGeom>
          <a:noFill/>
          <a:ln>
            <a:noFill/>
          </a:ln>
        </p:spPr>
      </p:pic>
      <p:pic>
        <p:nvPicPr>
          <p:cNvPr id="114" name="Google Shape;114;p17"/>
          <p:cNvPicPr preferRelativeResize="0"/>
          <p:nvPr/>
        </p:nvPicPr>
        <p:blipFill rotWithShape="1">
          <a:blip r:embed="rId5">
            <a:alphaModFix/>
          </a:blip>
          <a:srcRect b="426" l="0" r="0" t="426"/>
          <a:stretch/>
        </p:blipFill>
        <p:spPr>
          <a:xfrm>
            <a:off x="10428175" y="6192175"/>
            <a:ext cx="1283426" cy="302361"/>
          </a:xfrm>
          <a:prstGeom prst="rect">
            <a:avLst/>
          </a:prstGeom>
          <a:noFill/>
          <a:ln>
            <a:noFill/>
          </a:ln>
        </p:spPr>
      </p:pic>
      <p:pic>
        <p:nvPicPr>
          <p:cNvPr id="115" name="Google Shape;115;p17"/>
          <p:cNvPicPr preferRelativeResize="0"/>
          <p:nvPr/>
        </p:nvPicPr>
        <p:blipFill rotWithShape="1">
          <a:blip r:embed="rId6">
            <a:alphaModFix/>
          </a:blip>
          <a:srcRect b="416" l="0" r="0" t="416"/>
          <a:stretch/>
        </p:blipFill>
        <p:spPr>
          <a:xfrm>
            <a:off x="9209188" y="6046700"/>
            <a:ext cx="552210" cy="586724"/>
          </a:xfrm>
          <a:prstGeom prst="rect">
            <a:avLst/>
          </a:prstGeom>
          <a:noFill/>
          <a:ln>
            <a:noFill/>
          </a:ln>
        </p:spPr>
      </p:pic>
      <p:cxnSp>
        <p:nvCxnSpPr>
          <p:cNvPr id="116" name="Google Shape;116;p17"/>
          <p:cNvCxnSpPr/>
          <p:nvPr/>
        </p:nvCxnSpPr>
        <p:spPr>
          <a:xfrm>
            <a:off x="6711194" y="6045174"/>
            <a:ext cx="0" cy="596400"/>
          </a:xfrm>
          <a:prstGeom prst="straightConnector1">
            <a:avLst/>
          </a:prstGeom>
          <a:noFill/>
          <a:ln cap="flat" cmpd="sng" w="19050">
            <a:solidFill>
              <a:schemeClr val="lt2"/>
            </a:solidFill>
            <a:prstDash val="solid"/>
            <a:round/>
            <a:headEnd len="sm" w="sm" type="none"/>
            <a:tailEnd len="sm" w="sm" type="none"/>
          </a:ln>
        </p:spPr>
      </p:cxnSp>
      <p:sp>
        <p:nvSpPr>
          <p:cNvPr id="117" name="Google Shape;117;p17"/>
          <p:cNvSpPr txBox="1"/>
          <p:nvPr>
            <p:ph idx="12" type="sldNum"/>
          </p:nvPr>
        </p:nvSpPr>
        <p:spPr>
          <a:xfrm>
            <a:off x="11410519" y="6333134"/>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White">
  <p:cSld name="TITLE_1_1">
    <p:bg>
      <p:bgPr>
        <a:solidFill>
          <a:schemeClr val="lt1"/>
        </a:solidFill>
      </p:bgPr>
    </p:bg>
    <p:spTree>
      <p:nvGrpSpPr>
        <p:cNvPr id="118" name="Shape 118"/>
        <p:cNvGrpSpPr/>
        <p:nvPr/>
      </p:nvGrpSpPr>
      <p:grpSpPr>
        <a:xfrm>
          <a:off x="0" y="0"/>
          <a:ext cx="0" cy="0"/>
          <a:chOff x="0" y="0"/>
          <a:chExt cx="0" cy="0"/>
        </a:xfrm>
      </p:grpSpPr>
      <p:sp>
        <p:nvSpPr>
          <p:cNvPr id="119" name="Google Shape;119;p18"/>
          <p:cNvSpPr txBox="1"/>
          <p:nvPr>
            <p:ph type="ctrTitle"/>
          </p:nvPr>
        </p:nvSpPr>
        <p:spPr>
          <a:xfrm>
            <a:off x="478800" y="1655710"/>
            <a:ext cx="54006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cxnSp>
        <p:nvCxnSpPr>
          <p:cNvPr id="120" name="Google Shape;120;p18"/>
          <p:cNvCxnSpPr/>
          <p:nvPr/>
        </p:nvCxnSpPr>
        <p:spPr>
          <a:xfrm>
            <a:off x="3408110" y="6045174"/>
            <a:ext cx="0" cy="596400"/>
          </a:xfrm>
          <a:prstGeom prst="straightConnector1">
            <a:avLst/>
          </a:prstGeom>
          <a:noFill/>
          <a:ln cap="flat" cmpd="sng" w="19050">
            <a:solidFill>
              <a:srgbClr val="D8D8D8"/>
            </a:solidFill>
            <a:prstDash val="solid"/>
            <a:round/>
            <a:headEnd len="sm" w="sm" type="none"/>
            <a:tailEnd len="sm" w="sm" type="none"/>
          </a:ln>
        </p:spPr>
      </p:cxnSp>
      <p:pic>
        <p:nvPicPr>
          <p:cNvPr id="121" name="Google Shape;121;p18"/>
          <p:cNvPicPr preferRelativeResize="0"/>
          <p:nvPr/>
        </p:nvPicPr>
        <p:blipFill rotWithShape="1">
          <a:blip r:embed="rId2">
            <a:alphaModFix/>
          </a:blip>
          <a:srcRect b="0" l="0" r="0" t="0"/>
          <a:stretch/>
        </p:blipFill>
        <p:spPr>
          <a:xfrm>
            <a:off x="6672657" y="479916"/>
            <a:ext cx="5038468" cy="5038468"/>
          </a:xfrm>
          <a:prstGeom prst="rect">
            <a:avLst/>
          </a:prstGeom>
          <a:noFill/>
          <a:ln>
            <a:noFill/>
          </a:ln>
        </p:spPr>
      </p:pic>
      <p:grpSp>
        <p:nvGrpSpPr>
          <p:cNvPr id="122" name="Google Shape;122;p18"/>
          <p:cNvGrpSpPr/>
          <p:nvPr/>
        </p:nvGrpSpPr>
        <p:grpSpPr>
          <a:xfrm>
            <a:off x="4076304" y="6046537"/>
            <a:ext cx="1969944" cy="589029"/>
            <a:chOff x="14764800" y="9069350"/>
            <a:chExt cx="2954325" cy="883500"/>
          </a:xfrm>
        </p:grpSpPr>
        <p:cxnSp>
          <p:nvCxnSpPr>
            <p:cNvPr id="123" name="Google Shape;123;p18"/>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124" name="Google Shape;124;p18"/>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125" name="Google Shape;125;p18"/>
            <p:cNvSpPr txBox="1"/>
            <p:nvPr/>
          </p:nvSpPr>
          <p:spPr>
            <a:xfrm>
              <a:off x="14764800" y="9069350"/>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rPr>
                <a:t>i4Trust Website</a:t>
              </a:r>
              <a:endParaRPr b="0" i="0" sz="1300"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rPr>
                <a:t>i4Trust Community</a:t>
              </a:r>
              <a:endParaRPr b="0" i="0" sz="1300" u="none" cap="none" strike="noStrike">
                <a:solidFill>
                  <a:schemeClr val="dk1"/>
                </a:solidFill>
                <a:latin typeface="Arial"/>
                <a:ea typeface="Arial"/>
                <a:cs typeface="Arial"/>
                <a:sym typeface="Arial"/>
              </a:endParaRPr>
            </a:p>
          </p:txBody>
        </p:sp>
      </p:grpSp>
      <p:pic>
        <p:nvPicPr>
          <p:cNvPr id="126" name="Google Shape;126;p18"/>
          <p:cNvPicPr preferRelativeResize="0"/>
          <p:nvPr/>
        </p:nvPicPr>
        <p:blipFill rotWithShape="1">
          <a:blip r:embed="rId3">
            <a:alphaModFix/>
          </a:blip>
          <a:srcRect b="12356" l="8109" r="8109" t="12341"/>
          <a:stretch/>
        </p:blipFill>
        <p:spPr>
          <a:xfrm>
            <a:off x="480047" y="5998950"/>
            <a:ext cx="2261345" cy="641455"/>
          </a:xfrm>
          <a:prstGeom prst="rect">
            <a:avLst/>
          </a:prstGeom>
          <a:noFill/>
          <a:ln>
            <a:noFill/>
          </a:ln>
        </p:spPr>
      </p:pic>
      <p:pic>
        <p:nvPicPr>
          <p:cNvPr id="127" name="Google Shape;127;p18"/>
          <p:cNvPicPr preferRelativeResize="0"/>
          <p:nvPr/>
        </p:nvPicPr>
        <p:blipFill>
          <a:blip r:embed="rId4">
            <a:alphaModFix/>
          </a:blip>
          <a:stretch>
            <a:fillRect/>
          </a:stretch>
        </p:blipFill>
        <p:spPr>
          <a:xfrm>
            <a:off x="7377912" y="6192172"/>
            <a:ext cx="1164410" cy="302361"/>
          </a:xfrm>
          <a:prstGeom prst="rect">
            <a:avLst/>
          </a:prstGeom>
          <a:noFill/>
          <a:ln>
            <a:noFill/>
          </a:ln>
        </p:spPr>
      </p:pic>
      <p:pic>
        <p:nvPicPr>
          <p:cNvPr id="128" name="Google Shape;128;p18"/>
          <p:cNvPicPr preferRelativeResize="0"/>
          <p:nvPr/>
        </p:nvPicPr>
        <p:blipFill rotWithShape="1">
          <a:blip r:embed="rId5">
            <a:alphaModFix/>
          </a:blip>
          <a:srcRect b="0" l="0" r="0" t="0"/>
          <a:stretch/>
        </p:blipFill>
        <p:spPr>
          <a:xfrm>
            <a:off x="10428175" y="6192175"/>
            <a:ext cx="1283426" cy="302361"/>
          </a:xfrm>
          <a:prstGeom prst="rect">
            <a:avLst/>
          </a:prstGeom>
          <a:noFill/>
          <a:ln>
            <a:noFill/>
          </a:ln>
        </p:spPr>
      </p:pic>
      <p:pic>
        <p:nvPicPr>
          <p:cNvPr id="129" name="Google Shape;129;p18"/>
          <p:cNvPicPr preferRelativeResize="0"/>
          <p:nvPr/>
        </p:nvPicPr>
        <p:blipFill rotWithShape="1">
          <a:blip r:embed="rId6">
            <a:alphaModFix/>
          </a:blip>
          <a:srcRect b="0" l="-20" r="20" t="0"/>
          <a:stretch/>
        </p:blipFill>
        <p:spPr>
          <a:xfrm>
            <a:off x="9209188" y="6046700"/>
            <a:ext cx="552210" cy="586724"/>
          </a:xfrm>
          <a:prstGeom prst="rect">
            <a:avLst/>
          </a:prstGeom>
          <a:noFill/>
          <a:ln>
            <a:noFill/>
          </a:ln>
        </p:spPr>
      </p:pic>
      <p:cxnSp>
        <p:nvCxnSpPr>
          <p:cNvPr id="130" name="Google Shape;130;p18"/>
          <p:cNvCxnSpPr/>
          <p:nvPr/>
        </p:nvCxnSpPr>
        <p:spPr>
          <a:xfrm>
            <a:off x="6711194" y="6045174"/>
            <a:ext cx="0" cy="596400"/>
          </a:xfrm>
          <a:prstGeom prst="straightConnector1">
            <a:avLst/>
          </a:prstGeom>
          <a:noFill/>
          <a:ln cap="flat" cmpd="sng" w="19050">
            <a:solidFill>
              <a:srgbClr val="D8D8D8"/>
            </a:solidFill>
            <a:prstDash val="solid"/>
            <a:round/>
            <a:headEnd len="sm" w="sm" type="none"/>
            <a:tailEnd len="sm" w="sm" type="none"/>
          </a:ln>
        </p:spPr>
      </p:cxnSp>
      <p:sp>
        <p:nvSpPr>
          <p:cNvPr id="131" name="Google Shape;131;p18"/>
          <p:cNvSpPr txBox="1"/>
          <p:nvPr>
            <p:ph idx="12" type="sldNum"/>
          </p:nvPr>
        </p:nvSpPr>
        <p:spPr>
          <a:xfrm>
            <a:off x="11410519" y="6333134"/>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Black">
  <p:cSld name="1_Blank">
    <p:bg>
      <p:bgPr>
        <a:solidFill>
          <a:schemeClr val="dk1"/>
        </a:solidFill>
      </p:bgPr>
    </p:bg>
    <p:spTree>
      <p:nvGrpSpPr>
        <p:cNvPr id="132" name="Shape 132"/>
        <p:cNvGrpSpPr/>
        <p:nvPr/>
      </p:nvGrpSpPr>
      <p:grpSpPr>
        <a:xfrm>
          <a:off x="0" y="0"/>
          <a:ext cx="0" cy="0"/>
          <a:chOff x="0" y="0"/>
          <a:chExt cx="0" cy="0"/>
        </a:xfrm>
      </p:grpSpPr>
      <p:sp>
        <p:nvSpPr>
          <p:cNvPr id="133" name="Google Shape;133;p19"/>
          <p:cNvSpPr txBox="1"/>
          <p:nvPr>
            <p:ph type="ctrTitle"/>
          </p:nvPr>
        </p:nvSpPr>
        <p:spPr>
          <a:xfrm>
            <a:off x="478800" y="3119450"/>
            <a:ext cx="112347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9pPr>
          </a:lstStyle>
          <a:p/>
        </p:txBody>
      </p:sp>
      <p:sp>
        <p:nvSpPr>
          <p:cNvPr id="134" name="Google Shape;134;p19"/>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135" name="Google Shape;135;p19"/>
          <p:cNvPicPr preferRelativeResize="0"/>
          <p:nvPr/>
        </p:nvPicPr>
        <p:blipFill rotWithShape="1">
          <a:blip r:embed="rId2">
            <a:alphaModFix/>
          </a:blip>
          <a:srcRect b="0" l="0" r="0" t="0"/>
          <a:stretch/>
        </p:blipFill>
        <p:spPr>
          <a:xfrm>
            <a:off x="480047" y="479916"/>
            <a:ext cx="11228582" cy="1878201"/>
          </a:xfrm>
          <a:prstGeom prst="rect">
            <a:avLst/>
          </a:prstGeom>
          <a:noFill/>
          <a:ln>
            <a:noFill/>
          </a:ln>
        </p:spPr>
      </p:pic>
      <p:pic>
        <p:nvPicPr>
          <p:cNvPr id="136" name="Google Shape;136;p19"/>
          <p:cNvPicPr preferRelativeResize="0"/>
          <p:nvPr/>
        </p:nvPicPr>
        <p:blipFill rotWithShape="1">
          <a:blip r:embed="rId3">
            <a:alphaModFix/>
          </a:blip>
          <a:srcRect b="12358" l="8119" r="8086" t="12328"/>
          <a:stretch/>
        </p:blipFill>
        <p:spPr>
          <a:xfrm>
            <a:off x="9452130" y="5857375"/>
            <a:ext cx="2261345" cy="64145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White">
  <p:cSld name="1_Blank_1">
    <p:bg>
      <p:bgPr>
        <a:solidFill>
          <a:schemeClr val="lt1"/>
        </a:solidFill>
      </p:bgPr>
    </p:bg>
    <p:spTree>
      <p:nvGrpSpPr>
        <p:cNvPr id="137" name="Shape 137"/>
        <p:cNvGrpSpPr/>
        <p:nvPr/>
      </p:nvGrpSpPr>
      <p:grpSpPr>
        <a:xfrm>
          <a:off x="0" y="0"/>
          <a:ext cx="0" cy="0"/>
          <a:chOff x="0" y="0"/>
          <a:chExt cx="0" cy="0"/>
        </a:xfrm>
      </p:grpSpPr>
      <p:sp>
        <p:nvSpPr>
          <p:cNvPr id="138" name="Google Shape;138;p20"/>
          <p:cNvSpPr txBox="1"/>
          <p:nvPr>
            <p:ph type="ctrTitle"/>
          </p:nvPr>
        </p:nvSpPr>
        <p:spPr>
          <a:xfrm>
            <a:off x="478800" y="3119454"/>
            <a:ext cx="112356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9pPr>
          </a:lstStyle>
          <a:p/>
        </p:txBody>
      </p:sp>
      <p:sp>
        <p:nvSpPr>
          <p:cNvPr id="139" name="Google Shape;139;p20"/>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140" name="Google Shape;140;p20"/>
          <p:cNvPicPr preferRelativeResize="0"/>
          <p:nvPr/>
        </p:nvPicPr>
        <p:blipFill rotWithShape="1">
          <a:blip r:embed="rId2">
            <a:alphaModFix/>
          </a:blip>
          <a:srcRect b="0" l="0" r="0" t="0"/>
          <a:stretch/>
        </p:blipFill>
        <p:spPr>
          <a:xfrm>
            <a:off x="480047" y="479916"/>
            <a:ext cx="11228582" cy="1878201"/>
          </a:xfrm>
          <a:prstGeom prst="rect">
            <a:avLst/>
          </a:prstGeom>
          <a:noFill/>
          <a:ln>
            <a:noFill/>
          </a:ln>
        </p:spPr>
      </p:pic>
      <p:pic>
        <p:nvPicPr>
          <p:cNvPr id="141" name="Google Shape;141;p20"/>
          <p:cNvPicPr preferRelativeResize="0"/>
          <p:nvPr/>
        </p:nvPicPr>
        <p:blipFill rotWithShape="1">
          <a:blip r:embed="rId3">
            <a:alphaModFix/>
          </a:blip>
          <a:srcRect b="12356" l="8109" r="8109" t="12341"/>
          <a:stretch/>
        </p:blipFill>
        <p:spPr>
          <a:xfrm>
            <a:off x="9452130" y="5857375"/>
            <a:ext cx="2261345" cy="64145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Black">
  <p:cSld name="7_Blank">
    <p:bg>
      <p:bgPr>
        <a:solidFill>
          <a:schemeClr val="dk1"/>
        </a:solidFill>
      </p:bgPr>
    </p:bg>
    <p:spTree>
      <p:nvGrpSpPr>
        <p:cNvPr id="142" name="Shape 142"/>
        <p:cNvGrpSpPr/>
        <p:nvPr/>
      </p:nvGrpSpPr>
      <p:grpSpPr>
        <a:xfrm>
          <a:off x="0" y="0"/>
          <a:ext cx="0" cy="0"/>
          <a:chOff x="0" y="0"/>
          <a:chExt cx="0" cy="0"/>
        </a:xfrm>
      </p:grpSpPr>
      <p:sp>
        <p:nvSpPr>
          <p:cNvPr id="143" name="Google Shape;143;p21"/>
          <p:cNvSpPr txBox="1"/>
          <p:nvPr>
            <p:ph type="title"/>
          </p:nvPr>
        </p:nvSpPr>
        <p:spPr>
          <a:xfrm>
            <a:off x="478800" y="360000"/>
            <a:ext cx="10800300" cy="1006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3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sp>
        <p:nvSpPr>
          <p:cNvPr id="144" name="Google Shape;144;p21"/>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145" name="Google Shape;145;p21"/>
          <p:cNvPicPr preferRelativeResize="0"/>
          <p:nvPr/>
        </p:nvPicPr>
        <p:blipFill rotWithShape="1">
          <a:blip r:embed="rId2">
            <a:alphaModFix/>
          </a:blip>
          <a:srcRect b="12358" l="8119" r="8086" t="12328"/>
          <a:stretch/>
        </p:blipFill>
        <p:spPr>
          <a:xfrm>
            <a:off x="10753058" y="6358887"/>
            <a:ext cx="1200117" cy="339941"/>
          </a:xfrm>
          <a:prstGeom prst="rect">
            <a:avLst/>
          </a:prstGeom>
          <a:noFill/>
          <a:ln>
            <a:noFill/>
          </a:ln>
        </p:spPr>
      </p:pic>
      <p:pic>
        <p:nvPicPr>
          <p:cNvPr id="146" name="Google Shape;146;p21"/>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147" name="Google Shape;147;p21"/>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
        <p:nvSpPr>
          <p:cNvPr id="148" name="Google Shape;148;p21"/>
          <p:cNvSpPr txBox="1"/>
          <p:nvPr>
            <p:ph idx="1" type="body"/>
          </p:nvPr>
        </p:nvSpPr>
        <p:spPr>
          <a:xfrm>
            <a:off x="478800" y="1440000"/>
            <a:ext cx="108003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Char char="■"/>
              <a:defRPr i="0" sz="2000" u="none" cap="none" strike="noStrike">
                <a:solidFill>
                  <a:schemeClr val="lt1"/>
                </a:solidFill>
              </a:defRPr>
            </a:lvl1pPr>
            <a:lvl2pPr indent="-355600" lvl="1" marL="914400" marR="0" rtl="0" algn="l">
              <a:lnSpc>
                <a:spcPct val="100000"/>
              </a:lnSpc>
              <a:spcBef>
                <a:spcPts val="500"/>
              </a:spcBef>
              <a:spcAft>
                <a:spcPts val="0"/>
              </a:spcAft>
              <a:buClr>
                <a:schemeClr val="accent4"/>
              </a:buClr>
              <a:buSzPts val="2000"/>
              <a:buChar char="■"/>
              <a:defRPr b="0" i="0" sz="1700" u="none" cap="none" strike="noStrike">
                <a:solidFill>
                  <a:schemeClr val="lt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Char char="■"/>
              <a:defRPr b="0" i="0" sz="1600" u="none" cap="none" strike="noStrike">
                <a:solidFill>
                  <a:schemeClr val="lt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sz="1300" u="none" cap="none" strike="noStrike">
                <a:solidFill>
                  <a:schemeClr val="lt1"/>
                </a:solidFill>
                <a:latin typeface="Arial"/>
                <a:ea typeface="Arial"/>
                <a:cs typeface="Arial"/>
                <a:sym typeface="Arial"/>
              </a:defRPr>
            </a:lvl4pPr>
            <a:lvl5pPr indent="-355600" lvl="4" marL="2286000" marR="0" rtl="0" algn="l">
              <a:lnSpc>
                <a:spcPct val="100000"/>
              </a:lnSpc>
              <a:spcBef>
                <a:spcPts val="500"/>
              </a:spcBef>
              <a:spcAft>
                <a:spcPts val="0"/>
              </a:spcAft>
              <a:buClr>
                <a:schemeClr val="lt1"/>
              </a:buClr>
              <a:buSzPts val="2000"/>
              <a:buFont typeface="Arial"/>
              <a:buChar char="■"/>
              <a:defRPr b="0" i="0" sz="1200" u="none" cap="none" strike="noStrike">
                <a:solidFill>
                  <a:schemeClr val="lt1"/>
                </a:solidFill>
                <a:latin typeface="Arial"/>
                <a:ea typeface="Arial"/>
                <a:cs typeface="Arial"/>
                <a:sym typeface="Arial"/>
              </a:defRPr>
            </a:lvl5pPr>
            <a:lvl6pPr indent="-374650" lvl="5" marL="27432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White">
  <p:cSld name="TITLE_1_1">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478800" y="1655710"/>
            <a:ext cx="54006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cxnSp>
        <p:nvCxnSpPr>
          <p:cNvPr id="25" name="Google Shape;25;p3"/>
          <p:cNvCxnSpPr/>
          <p:nvPr/>
        </p:nvCxnSpPr>
        <p:spPr>
          <a:xfrm>
            <a:off x="3408110" y="6045174"/>
            <a:ext cx="0" cy="596400"/>
          </a:xfrm>
          <a:prstGeom prst="straightConnector1">
            <a:avLst/>
          </a:prstGeom>
          <a:noFill/>
          <a:ln cap="flat" cmpd="sng" w="19050">
            <a:solidFill>
              <a:srgbClr val="D8D8D8"/>
            </a:solidFill>
            <a:prstDash val="solid"/>
            <a:round/>
            <a:headEnd len="sm" w="sm" type="none"/>
            <a:tailEnd len="sm" w="sm" type="none"/>
          </a:ln>
        </p:spPr>
      </p:cxnSp>
      <p:pic>
        <p:nvPicPr>
          <p:cNvPr id="26" name="Google Shape;26;p3"/>
          <p:cNvPicPr preferRelativeResize="0"/>
          <p:nvPr/>
        </p:nvPicPr>
        <p:blipFill rotWithShape="1">
          <a:blip r:embed="rId2">
            <a:alphaModFix/>
          </a:blip>
          <a:srcRect b="0" l="0" r="0" t="0"/>
          <a:stretch/>
        </p:blipFill>
        <p:spPr>
          <a:xfrm>
            <a:off x="6672657" y="479916"/>
            <a:ext cx="5039119" cy="5039119"/>
          </a:xfrm>
          <a:prstGeom prst="rect">
            <a:avLst/>
          </a:prstGeom>
          <a:noFill/>
          <a:ln>
            <a:noFill/>
          </a:ln>
        </p:spPr>
      </p:pic>
      <p:grpSp>
        <p:nvGrpSpPr>
          <p:cNvPr id="27" name="Google Shape;27;p3"/>
          <p:cNvGrpSpPr/>
          <p:nvPr/>
        </p:nvGrpSpPr>
        <p:grpSpPr>
          <a:xfrm>
            <a:off x="4074827" y="6045630"/>
            <a:ext cx="1969648" cy="588941"/>
            <a:chOff x="14764800" y="9069350"/>
            <a:chExt cx="2954325" cy="883500"/>
          </a:xfrm>
        </p:grpSpPr>
        <p:cxnSp>
          <p:nvCxnSpPr>
            <p:cNvPr id="28" name="Google Shape;28;p3"/>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29" name="Google Shape;29;p3"/>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30" name="Google Shape;30;p3"/>
            <p:cNvSpPr txBox="1"/>
            <p:nvPr/>
          </p:nvSpPr>
          <p:spPr>
            <a:xfrm>
              <a:off x="14764800" y="9069350"/>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rPr>
                <a:t>i4Trust Website</a:t>
              </a:r>
              <a:endParaRPr b="0" i="0" sz="1300"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rPr>
                <a:t>i4Trust Community</a:t>
              </a:r>
              <a:endParaRPr b="0" i="0" sz="1300" u="none" cap="none" strike="noStrike">
                <a:solidFill>
                  <a:schemeClr val="dk1"/>
                </a:solidFill>
                <a:latin typeface="Arial"/>
                <a:ea typeface="Arial"/>
                <a:cs typeface="Arial"/>
                <a:sym typeface="Arial"/>
              </a:endParaRPr>
            </a:p>
          </p:txBody>
        </p:sp>
      </p:grpSp>
      <p:pic>
        <p:nvPicPr>
          <p:cNvPr id="31" name="Google Shape;31;p3"/>
          <p:cNvPicPr preferRelativeResize="0"/>
          <p:nvPr/>
        </p:nvPicPr>
        <p:blipFill rotWithShape="1">
          <a:blip r:embed="rId3">
            <a:alphaModFix/>
          </a:blip>
          <a:srcRect b="12356" l="8109" r="8109" t="12341"/>
          <a:stretch/>
        </p:blipFill>
        <p:spPr>
          <a:xfrm>
            <a:off x="480047" y="5998950"/>
            <a:ext cx="2261345" cy="641455"/>
          </a:xfrm>
          <a:prstGeom prst="rect">
            <a:avLst/>
          </a:prstGeom>
          <a:noFill/>
          <a:ln>
            <a:noFill/>
          </a:ln>
        </p:spPr>
      </p:pic>
      <p:pic>
        <p:nvPicPr>
          <p:cNvPr id="32" name="Google Shape;32;p3"/>
          <p:cNvPicPr preferRelativeResize="0"/>
          <p:nvPr/>
        </p:nvPicPr>
        <p:blipFill>
          <a:blip r:embed="rId4">
            <a:alphaModFix/>
          </a:blip>
          <a:stretch>
            <a:fillRect/>
          </a:stretch>
        </p:blipFill>
        <p:spPr>
          <a:xfrm>
            <a:off x="7377912" y="6192172"/>
            <a:ext cx="1164561" cy="302400"/>
          </a:xfrm>
          <a:prstGeom prst="rect">
            <a:avLst/>
          </a:prstGeom>
          <a:noFill/>
          <a:ln>
            <a:noFill/>
          </a:ln>
        </p:spPr>
      </p:pic>
      <p:pic>
        <p:nvPicPr>
          <p:cNvPr id="33" name="Google Shape;33;p3"/>
          <p:cNvPicPr preferRelativeResize="0"/>
          <p:nvPr/>
        </p:nvPicPr>
        <p:blipFill rotWithShape="1">
          <a:blip r:embed="rId5">
            <a:alphaModFix/>
          </a:blip>
          <a:srcRect b="0" l="0" r="0" t="0"/>
          <a:stretch/>
        </p:blipFill>
        <p:spPr>
          <a:xfrm>
            <a:off x="10428175" y="6192175"/>
            <a:ext cx="1283592" cy="302400"/>
          </a:xfrm>
          <a:prstGeom prst="rect">
            <a:avLst/>
          </a:prstGeom>
          <a:noFill/>
          <a:ln>
            <a:noFill/>
          </a:ln>
        </p:spPr>
      </p:pic>
      <p:pic>
        <p:nvPicPr>
          <p:cNvPr id="34" name="Google Shape;34;p3"/>
          <p:cNvPicPr preferRelativeResize="0"/>
          <p:nvPr/>
        </p:nvPicPr>
        <p:blipFill rotWithShape="1">
          <a:blip r:embed="rId6">
            <a:alphaModFix/>
          </a:blip>
          <a:srcRect b="0" l="-20" r="20" t="0"/>
          <a:stretch/>
        </p:blipFill>
        <p:spPr>
          <a:xfrm>
            <a:off x="9209188" y="6046700"/>
            <a:ext cx="552282" cy="586800"/>
          </a:xfrm>
          <a:prstGeom prst="rect">
            <a:avLst/>
          </a:prstGeom>
          <a:noFill/>
          <a:ln>
            <a:noFill/>
          </a:ln>
        </p:spPr>
      </p:pic>
      <p:cxnSp>
        <p:nvCxnSpPr>
          <p:cNvPr id="35" name="Google Shape;35;p3"/>
          <p:cNvCxnSpPr/>
          <p:nvPr/>
        </p:nvCxnSpPr>
        <p:spPr>
          <a:xfrm>
            <a:off x="6711194" y="6045174"/>
            <a:ext cx="0" cy="596400"/>
          </a:xfrm>
          <a:prstGeom prst="straightConnector1">
            <a:avLst/>
          </a:prstGeom>
          <a:noFill/>
          <a:ln cap="flat" cmpd="sng" w="19050">
            <a:solidFill>
              <a:srgbClr val="D8D8D8"/>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White">
  <p:cSld name="7_Blank_1">
    <p:bg>
      <p:bgPr>
        <a:solidFill>
          <a:schemeClr val="lt1"/>
        </a:solidFill>
      </p:bgPr>
    </p:bg>
    <p:spTree>
      <p:nvGrpSpPr>
        <p:cNvPr id="149" name="Shape 149"/>
        <p:cNvGrpSpPr/>
        <p:nvPr/>
      </p:nvGrpSpPr>
      <p:grpSpPr>
        <a:xfrm>
          <a:off x="0" y="0"/>
          <a:ext cx="0" cy="0"/>
          <a:chOff x="0" y="0"/>
          <a:chExt cx="0" cy="0"/>
        </a:xfrm>
      </p:grpSpPr>
      <p:sp>
        <p:nvSpPr>
          <p:cNvPr id="150" name="Google Shape;150;p22"/>
          <p:cNvSpPr txBox="1"/>
          <p:nvPr>
            <p:ph type="title"/>
          </p:nvPr>
        </p:nvSpPr>
        <p:spPr>
          <a:xfrm>
            <a:off x="478800" y="360000"/>
            <a:ext cx="10800300" cy="1006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3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sp>
        <p:nvSpPr>
          <p:cNvPr id="151" name="Google Shape;151;p22"/>
          <p:cNvSpPr txBox="1"/>
          <p:nvPr>
            <p:ph idx="1" type="body"/>
          </p:nvPr>
        </p:nvSpPr>
        <p:spPr>
          <a:xfrm>
            <a:off x="478800" y="1440000"/>
            <a:ext cx="108003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Char char="■"/>
              <a:defRPr i="0" sz="2000" u="none" cap="none" strike="noStrike">
                <a:solidFill>
                  <a:schemeClr val="dk1"/>
                </a:solidFill>
              </a:defRPr>
            </a:lvl1pPr>
            <a:lvl2pPr indent="-355600" lvl="1" marL="914400" marR="0" rtl="0" algn="l">
              <a:lnSpc>
                <a:spcPct val="100000"/>
              </a:lnSpc>
              <a:spcBef>
                <a:spcPts val="500"/>
              </a:spcBef>
              <a:spcAft>
                <a:spcPts val="0"/>
              </a:spcAft>
              <a:buClr>
                <a:schemeClr val="accent4"/>
              </a:buClr>
              <a:buSzPts val="2000"/>
              <a:buChar char="■"/>
              <a:defRPr b="0" i="0" sz="17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Char char="■"/>
              <a:defRPr b="0" i="0" sz="1600" u="none" cap="none" strike="noStrike">
                <a:solidFill>
                  <a:schemeClr val="dk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sz="1300" u="none" cap="none" strike="noStrike">
                <a:solidFill>
                  <a:schemeClr val="dk1"/>
                </a:solidFill>
                <a:latin typeface="Arial"/>
                <a:ea typeface="Arial"/>
                <a:cs typeface="Arial"/>
                <a:sym typeface="Arial"/>
              </a:defRPr>
            </a:lvl4pPr>
            <a:lvl5pPr indent="-355600" lvl="4" marL="2286000" marR="0" rtl="0" algn="l">
              <a:lnSpc>
                <a:spcPct val="100000"/>
              </a:lnSpc>
              <a:spcBef>
                <a:spcPts val="500"/>
              </a:spcBef>
              <a:spcAft>
                <a:spcPts val="0"/>
              </a:spcAft>
              <a:buClr>
                <a:schemeClr val="dk1"/>
              </a:buClr>
              <a:buSzPts val="2000"/>
              <a:buFont typeface="Arial"/>
              <a:buChar char="■"/>
              <a:defRPr b="0" i="0" sz="1200" u="none" cap="none" strike="noStrike">
                <a:solidFill>
                  <a:schemeClr val="dk1"/>
                </a:solidFill>
                <a:latin typeface="Arial"/>
                <a:ea typeface="Arial"/>
                <a:cs typeface="Arial"/>
                <a:sym typeface="Arial"/>
              </a:defRPr>
            </a:lvl5pPr>
            <a:lvl6pPr indent="-374650" lvl="5" marL="27432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9pPr>
          </a:lstStyle>
          <a:p/>
        </p:txBody>
      </p:sp>
      <p:sp>
        <p:nvSpPr>
          <p:cNvPr id="152" name="Google Shape;152;p22"/>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153" name="Google Shape;153;p22"/>
          <p:cNvPicPr preferRelativeResize="0"/>
          <p:nvPr/>
        </p:nvPicPr>
        <p:blipFill rotWithShape="1">
          <a:blip r:embed="rId2">
            <a:alphaModFix/>
          </a:blip>
          <a:srcRect b="12356" l="8109" r="8109" t="12341"/>
          <a:stretch/>
        </p:blipFill>
        <p:spPr>
          <a:xfrm>
            <a:off x="10753058" y="6358887"/>
            <a:ext cx="1200117" cy="340068"/>
          </a:xfrm>
          <a:prstGeom prst="rect">
            <a:avLst/>
          </a:prstGeom>
          <a:noFill/>
          <a:ln>
            <a:noFill/>
          </a:ln>
        </p:spPr>
      </p:pic>
      <p:pic>
        <p:nvPicPr>
          <p:cNvPr id="154" name="Google Shape;154;p22"/>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155" name="Google Shape;155;p22"/>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Black">
  <p:cSld name="6_Blank">
    <p:bg>
      <p:bgPr>
        <a:solidFill>
          <a:schemeClr val="dk1"/>
        </a:solidFill>
      </p:bgPr>
    </p:bg>
    <p:spTree>
      <p:nvGrpSpPr>
        <p:cNvPr id="156" name="Shape 156"/>
        <p:cNvGrpSpPr/>
        <p:nvPr/>
      </p:nvGrpSpPr>
      <p:grpSpPr>
        <a:xfrm>
          <a:off x="0" y="0"/>
          <a:ext cx="0" cy="0"/>
          <a:chOff x="0" y="0"/>
          <a:chExt cx="0" cy="0"/>
        </a:xfrm>
      </p:grpSpPr>
      <p:sp>
        <p:nvSpPr>
          <p:cNvPr id="157" name="Google Shape;157;p23"/>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158" name="Google Shape;158;p23"/>
          <p:cNvPicPr preferRelativeResize="0"/>
          <p:nvPr/>
        </p:nvPicPr>
        <p:blipFill rotWithShape="1">
          <a:blip r:embed="rId2">
            <a:alphaModFix/>
          </a:blip>
          <a:srcRect b="12358" l="8119" r="8086" t="12328"/>
          <a:stretch/>
        </p:blipFill>
        <p:spPr>
          <a:xfrm>
            <a:off x="10753058" y="6358887"/>
            <a:ext cx="1200117" cy="339941"/>
          </a:xfrm>
          <a:prstGeom prst="rect">
            <a:avLst/>
          </a:prstGeom>
          <a:noFill/>
          <a:ln>
            <a:noFill/>
          </a:ln>
        </p:spPr>
      </p:pic>
      <p:pic>
        <p:nvPicPr>
          <p:cNvPr id="159" name="Google Shape;159;p23"/>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160" name="Google Shape;160;p23"/>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
        <p:nvSpPr>
          <p:cNvPr id="161" name="Google Shape;161;p23"/>
          <p:cNvSpPr txBox="1"/>
          <p:nvPr>
            <p:ph type="title"/>
          </p:nvPr>
        </p:nvSpPr>
        <p:spPr>
          <a:xfrm>
            <a:off x="478800" y="360000"/>
            <a:ext cx="10800300" cy="1006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3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White">
  <p:cSld name="6_Blank_1">
    <p:bg>
      <p:bgPr>
        <a:solidFill>
          <a:schemeClr val="lt1"/>
        </a:solidFill>
      </p:bgPr>
    </p:bg>
    <p:spTree>
      <p:nvGrpSpPr>
        <p:cNvPr id="162" name="Shape 162"/>
        <p:cNvGrpSpPr/>
        <p:nvPr/>
      </p:nvGrpSpPr>
      <p:grpSpPr>
        <a:xfrm>
          <a:off x="0" y="0"/>
          <a:ext cx="0" cy="0"/>
          <a:chOff x="0" y="0"/>
          <a:chExt cx="0" cy="0"/>
        </a:xfrm>
      </p:grpSpPr>
      <p:sp>
        <p:nvSpPr>
          <p:cNvPr id="163" name="Google Shape;163;p24"/>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164" name="Google Shape;164;p24"/>
          <p:cNvPicPr preferRelativeResize="0"/>
          <p:nvPr/>
        </p:nvPicPr>
        <p:blipFill rotWithShape="1">
          <a:blip r:embed="rId2">
            <a:alphaModFix/>
          </a:blip>
          <a:srcRect b="12356" l="8109" r="8109" t="12341"/>
          <a:stretch/>
        </p:blipFill>
        <p:spPr>
          <a:xfrm>
            <a:off x="10753058" y="6358887"/>
            <a:ext cx="1200117" cy="340068"/>
          </a:xfrm>
          <a:prstGeom prst="rect">
            <a:avLst/>
          </a:prstGeom>
          <a:noFill/>
          <a:ln>
            <a:noFill/>
          </a:ln>
        </p:spPr>
      </p:pic>
      <p:pic>
        <p:nvPicPr>
          <p:cNvPr id="165" name="Google Shape;165;p24"/>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166" name="Google Shape;166;p24"/>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
        <p:nvSpPr>
          <p:cNvPr id="167" name="Google Shape;167;p24"/>
          <p:cNvSpPr txBox="1"/>
          <p:nvPr>
            <p:ph type="title"/>
          </p:nvPr>
        </p:nvSpPr>
        <p:spPr>
          <a:xfrm>
            <a:off x="478800" y="360000"/>
            <a:ext cx="10800300" cy="1006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3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Black">
  <p:cSld name="2_Blank">
    <p:bg>
      <p:bgPr>
        <a:solidFill>
          <a:schemeClr val="dk1"/>
        </a:solidFill>
      </p:bgPr>
    </p:bg>
    <p:spTree>
      <p:nvGrpSpPr>
        <p:cNvPr id="168" name="Shape 168"/>
        <p:cNvGrpSpPr/>
        <p:nvPr/>
      </p:nvGrpSpPr>
      <p:grpSpPr>
        <a:xfrm>
          <a:off x="0" y="0"/>
          <a:ext cx="0" cy="0"/>
          <a:chOff x="0" y="0"/>
          <a:chExt cx="0" cy="0"/>
        </a:xfrm>
      </p:grpSpPr>
      <p:sp>
        <p:nvSpPr>
          <p:cNvPr id="169" name="Google Shape;169;p25"/>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170" name="Google Shape;170;p25"/>
          <p:cNvPicPr preferRelativeResize="0"/>
          <p:nvPr/>
        </p:nvPicPr>
        <p:blipFill rotWithShape="1">
          <a:blip r:embed="rId2">
            <a:alphaModFix/>
          </a:blip>
          <a:srcRect b="12358" l="8119" r="8086" t="12328"/>
          <a:stretch/>
        </p:blipFill>
        <p:spPr>
          <a:xfrm>
            <a:off x="10753058" y="6358887"/>
            <a:ext cx="1200117" cy="339941"/>
          </a:xfrm>
          <a:prstGeom prst="rect">
            <a:avLst/>
          </a:prstGeom>
          <a:noFill/>
          <a:ln>
            <a:noFill/>
          </a:ln>
        </p:spPr>
      </p:pic>
      <p:pic>
        <p:nvPicPr>
          <p:cNvPr id="171" name="Google Shape;171;p25"/>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172" name="Google Shape;172;p25"/>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White">
  <p:cSld name="2_Blank_1">
    <p:bg>
      <p:bgPr>
        <a:solidFill>
          <a:schemeClr val="lt1"/>
        </a:solidFill>
      </p:bgPr>
    </p:bg>
    <p:spTree>
      <p:nvGrpSpPr>
        <p:cNvPr id="173" name="Shape 173"/>
        <p:cNvGrpSpPr/>
        <p:nvPr/>
      </p:nvGrpSpPr>
      <p:grpSpPr>
        <a:xfrm>
          <a:off x="0" y="0"/>
          <a:ext cx="0" cy="0"/>
          <a:chOff x="0" y="0"/>
          <a:chExt cx="0" cy="0"/>
        </a:xfrm>
      </p:grpSpPr>
      <p:sp>
        <p:nvSpPr>
          <p:cNvPr id="174" name="Google Shape;174;p26"/>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175" name="Google Shape;175;p26"/>
          <p:cNvPicPr preferRelativeResize="0"/>
          <p:nvPr/>
        </p:nvPicPr>
        <p:blipFill rotWithShape="1">
          <a:blip r:embed="rId2">
            <a:alphaModFix/>
          </a:blip>
          <a:srcRect b="12356" l="8109" r="8109" t="12341"/>
          <a:stretch/>
        </p:blipFill>
        <p:spPr>
          <a:xfrm>
            <a:off x="10753058" y="6358887"/>
            <a:ext cx="1200117" cy="340068"/>
          </a:xfrm>
          <a:prstGeom prst="rect">
            <a:avLst/>
          </a:prstGeom>
          <a:noFill/>
          <a:ln>
            <a:noFill/>
          </a:ln>
        </p:spPr>
      </p:pic>
      <p:pic>
        <p:nvPicPr>
          <p:cNvPr id="176" name="Google Shape;176;p26"/>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177" name="Google Shape;177;p26"/>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Black">
  <p:cSld name="4_Blank">
    <p:bg>
      <p:bgPr>
        <a:solidFill>
          <a:schemeClr val="dk1"/>
        </a:solidFill>
      </p:bgPr>
    </p:bg>
    <p:spTree>
      <p:nvGrpSpPr>
        <p:cNvPr id="178" name="Shape 178"/>
        <p:cNvGrpSpPr/>
        <p:nvPr/>
      </p:nvGrpSpPr>
      <p:grpSpPr>
        <a:xfrm>
          <a:off x="0" y="0"/>
          <a:ext cx="0" cy="0"/>
          <a:chOff x="0" y="0"/>
          <a:chExt cx="0" cy="0"/>
        </a:xfrm>
      </p:grpSpPr>
      <p:sp>
        <p:nvSpPr>
          <p:cNvPr id="179" name="Google Shape;179;p27"/>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180" name="Google Shape;180;p27"/>
          <p:cNvPicPr preferRelativeResize="0"/>
          <p:nvPr/>
        </p:nvPicPr>
        <p:blipFill rotWithShape="1">
          <a:blip r:embed="rId2">
            <a:alphaModFix/>
          </a:blip>
          <a:srcRect b="0" l="0" r="0" t="0"/>
          <a:stretch/>
        </p:blipFill>
        <p:spPr>
          <a:xfrm flipH="1" rot="10800000">
            <a:off x="0" y="6318045"/>
            <a:ext cx="539930" cy="539930"/>
          </a:xfrm>
          <a:prstGeom prst="rect">
            <a:avLst/>
          </a:prstGeom>
          <a:noFill/>
          <a:ln>
            <a:noFill/>
          </a:ln>
        </p:spPr>
      </p:pic>
      <p:pic>
        <p:nvPicPr>
          <p:cNvPr id="181" name="Google Shape;181;p27"/>
          <p:cNvPicPr preferRelativeResize="0"/>
          <p:nvPr/>
        </p:nvPicPr>
        <p:blipFill rotWithShape="1">
          <a:blip r:embed="rId3">
            <a:alphaModFix/>
          </a:blip>
          <a:srcRect b="0" l="0" r="0" t="0"/>
          <a:stretch/>
        </p:blipFill>
        <p:spPr>
          <a:xfrm flipH="1">
            <a:off x="11653270" y="0"/>
            <a:ext cx="539930" cy="53993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White">
  <p:cSld name="4_Blank_1">
    <p:bg>
      <p:bgPr>
        <a:solidFill>
          <a:schemeClr val="lt1"/>
        </a:solidFill>
      </p:bgPr>
    </p:bg>
    <p:spTree>
      <p:nvGrpSpPr>
        <p:cNvPr id="182" name="Shape 182"/>
        <p:cNvGrpSpPr/>
        <p:nvPr/>
      </p:nvGrpSpPr>
      <p:grpSpPr>
        <a:xfrm>
          <a:off x="0" y="0"/>
          <a:ext cx="0" cy="0"/>
          <a:chOff x="0" y="0"/>
          <a:chExt cx="0" cy="0"/>
        </a:xfrm>
      </p:grpSpPr>
      <p:sp>
        <p:nvSpPr>
          <p:cNvPr id="183" name="Google Shape;183;p28"/>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184" name="Google Shape;184;p28"/>
          <p:cNvPicPr preferRelativeResize="0"/>
          <p:nvPr/>
        </p:nvPicPr>
        <p:blipFill rotWithShape="1">
          <a:blip r:embed="rId2">
            <a:alphaModFix/>
          </a:blip>
          <a:srcRect b="0" l="0" r="0" t="0"/>
          <a:stretch/>
        </p:blipFill>
        <p:spPr>
          <a:xfrm flipH="1" rot="10800000">
            <a:off x="0" y="6318045"/>
            <a:ext cx="539930" cy="539930"/>
          </a:xfrm>
          <a:prstGeom prst="rect">
            <a:avLst/>
          </a:prstGeom>
          <a:noFill/>
          <a:ln>
            <a:noFill/>
          </a:ln>
        </p:spPr>
      </p:pic>
      <p:pic>
        <p:nvPicPr>
          <p:cNvPr id="185" name="Google Shape;185;p28"/>
          <p:cNvPicPr preferRelativeResize="0"/>
          <p:nvPr/>
        </p:nvPicPr>
        <p:blipFill rotWithShape="1">
          <a:blip r:embed="rId3">
            <a:alphaModFix/>
          </a:blip>
          <a:srcRect b="0" l="0" r="0" t="0"/>
          <a:stretch/>
        </p:blipFill>
        <p:spPr>
          <a:xfrm flipH="1">
            <a:off x="11653270" y="0"/>
            <a:ext cx="539930" cy="53993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Black">
  <p:cSld name="5_Blank">
    <p:bg>
      <p:bgPr>
        <a:solidFill>
          <a:schemeClr val="dk1"/>
        </a:solidFill>
      </p:bgPr>
    </p:bg>
    <p:spTree>
      <p:nvGrpSpPr>
        <p:cNvPr id="186" name="Shape 186"/>
        <p:cNvGrpSpPr/>
        <p:nvPr/>
      </p:nvGrpSpPr>
      <p:grpSpPr>
        <a:xfrm>
          <a:off x="0" y="0"/>
          <a:ext cx="0" cy="0"/>
          <a:chOff x="0" y="0"/>
          <a:chExt cx="0" cy="0"/>
        </a:xfrm>
      </p:grpSpPr>
      <p:sp>
        <p:nvSpPr>
          <p:cNvPr id="187" name="Google Shape;187;p29"/>
          <p:cNvSpPr txBox="1"/>
          <p:nvPr/>
        </p:nvSpPr>
        <p:spPr>
          <a:xfrm>
            <a:off x="478800" y="1827444"/>
            <a:ext cx="36000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GB" sz="5200" u="none" cap="none" strike="noStrike">
                <a:solidFill>
                  <a:schemeClr val="accent1"/>
                </a:solidFill>
                <a:latin typeface="Arial"/>
                <a:ea typeface="Arial"/>
                <a:cs typeface="Arial"/>
                <a:sym typeface="Arial"/>
              </a:rPr>
              <a:t>Thank you!</a:t>
            </a:r>
            <a:endParaRPr b="0" i="0" sz="1300" u="none" cap="none" strike="noStrike">
              <a:solidFill>
                <a:schemeClr val="accent1"/>
              </a:solidFill>
              <a:latin typeface="Arial"/>
              <a:ea typeface="Arial"/>
              <a:cs typeface="Arial"/>
              <a:sym typeface="Arial"/>
            </a:endParaRPr>
          </a:p>
        </p:txBody>
      </p:sp>
      <p:pic>
        <p:nvPicPr>
          <p:cNvPr id="188" name="Google Shape;188;p29"/>
          <p:cNvPicPr preferRelativeResize="0"/>
          <p:nvPr/>
        </p:nvPicPr>
        <p:blipFill rotWithShape="1">
          <a:blip r:embed="rId2">
            <a:alphaModFix/>
          </a:blip>
          <a:srcRect b="0" l="0" r="0" t="0"/>
          <a:stretch/>
        </p:blipFill>
        <p:spPr>
          <a:xfrm>
            <a:off x="6672657" y="479916"/>
            <a:ext cx="5038468" cy="5038468"/>
          </a:xfrm>
          <a:prstGeom prst="rect">
            <a:avLst/>
          </a:prstGeom>
          <a:noFill/>
          <a:ln>
            <a:noFill/>
          </a:ln>
        </p:spPr>
      </p:pic>
      <p:pic>
        <p:nvPicPr>
          <p:cNvPr id="189" name="Google Shape;189;p29"/>
          <p:cNvPicPr preferRelativeResize="0"/>
          <p:nvPr/>
        </p:nvPicPr>
        <p:blipFill rotWithShape="1">
          <a:blip r:embed="rId3">
            <a:alphaModFix/>
          </a:blip>
          <a:srcRect b="0" l="0" r="0" t="0"/>
          <a:stretch/>
        </p:blipFill>
        <p:spPr>
          <a:xfrm>
            <a:off x="6672644" y="6223520"/>
            <a:ext cx="429064" cy="287963"/>
          </a:xfrm>
          <a:prstGeom prst="rect">
            <a:avLst/>
          </a:prstGeom>
          <a:noFill/>
          <a:ln>
            <a:noFill/>
          </a:ln>
        </p:spPr>
      </p:pic>
      <p:sp>
        <p:nvSpPr>
          <p:cNvPr id="190" name="Google Shape;190;p29">
            <a:hlinkClick r:id="rId4"/>
          </p:cNvPr>
          <p:cNvSpPr txBox="1"/>
          <p:nvPr/>
        </p:nvSpPr>
        <p:spPr>
          <a:xfrm>
            <a:off x="7273850" y="6223525"/>
            <a:ext cx="43029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GB" sz="9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900" u="none" cap="none" strike="noStrike">
              <a:solidFill>
                <a:schemeClr val="lt2"/>
              </a:solidFill>
              <a:latin typeface="Arial"/>
              <a:ea typeface="Arial"/>
              <a:cs typeface="Arial"/>
              <a:sym typeface="Arial"/>
            </a:endParaRPr>
          </a:p>
        </p:txBody>
      </p:sp>
      <p:pic>
        <p:nvPicPr>
          <p:cNvPr id="191" name="Google Shape;191;p29"/>
          <p:cNvPicPr preferRelativeResize="0"/>
          <p:nvPr/>
        </p:nvPicPr>
        <p:blipFill rotWithShape="1">
          <a:blip r:embed="rId5">
            <a:alphaModFix/>
          </a:blip>
          <a:srcRect b="12358" l="8119" r="8086" t="12328"/>
          <a:stretch/>
        </p:blipFill>
        <p:spPr>
          <a:xfrm>
            <a:off x="480047" y="5998950"/>
            <a:ext cx="2261345" cy="641455"/>
          </a:xfrm>
          <a:prstGeom prst="rect">
            <a:avLst/>
          </a:prstGeom>
          <a:noFill/>
          <a:ln>
            <a:noFill/>
          </a:ln>
        </p:spPr>
      </p:pic>
      <p:sp>
        <p:nvSpPr>
          <p:cNvPr id="192" name="Google Shape;192;p29"/>
          <p:cNvSpPr txBox="1"/>
          <p:nvPr>
            <p:ph idx="12" type="sldNum"/>
          </p:nvPr>
        </p:nvSpPr>
        <p:spPr>
          <a:xfrm>
            <a:off x="11410519" y="6333134"/>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White">
  <p:cSld name="5_Blank_1">
    <p:bg>
      <p:bgPr>
        <a:solidFill>
          <a:schemeClr val="lt1"/>
        </a:solidFill>
      </p:bgPr>
    </p:bg>
    <p:spTree>
      <p:nvGrpSpPr>
        <p:cNvPr id="193" name="Shape 193"/>
        <p:cNvGrpSpPr/>
        <p:nvPr/>
      </p:nvGrpSpPr>
      <p:grpSpPr>
        <a:xfrm>
          <a:off x="0" y="0"/>
          <a:ext cx="0" cy="0"/>
          <a:chOff x="0" y="0"/>
          <a:chExt cx="0" cy="0"/>
        </a:xfrm>
      </p:grpSpPr>
      <p:sp>
        <p:nvSpPr>
          <p:cNvPr id="194" name="Google Shape;194;p30"/>
          <p:cNvSpPr txBox="1"/>
          <p:nvPr/>
        </p:nvSpPr>
        <p:spPr>
          <a:xfrm>
            <a:off x="478800" y="1827444"/>
            <a:ext cx="34824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GB" sz="5200" u="none" cap="none" strike="noStrike">
                <a:solidFill>
                  <a:schemeClr val="accent4"/>
                </a:solidFill>
                <a:latin typeface="Arial"/>
                <a:ea typeface="Arial"/>
                <a:cs typeface="Arial"/>
                <a:sym typeface="Arial"/>
              </a:rPr>
              <a:t>Thank you!</a:t>
            </a:r>
            <a:endParaRPr b="0" i="0" sz="1300" u="none" cap="none" strike="noStrike">
              <a:solidFill>
                <a:schemeClr val="accent4"/>
              </a:solidFill>
              <a:latin typeface="Arial"/>
              <a:ea typeface="Arial"/>
              <a:cs typeface="Arial"/>
              <a:sym typeface="Arial"/>
            </a:endParaRPr>
          </a:p>
        </p:txBody>
      </p:sp>
      <p:pic>
        <p:nvPicPr>
          <p:cNvPr id="195" name="Google Shape;195;p30"/>
          <p:cNvPicPr preferRelativeResize="0"/>
          <p:nvPr/>
        </p:nvPicPr>
        <p:blipFill rotWithShape="1">
          <a:blip r:embed="rId2">
            <a:alphaModFix/>
          </a:blip>
          <a:srcRect b="0" l="0" r="0" t="0"/>
          <a:stretch/>
        </p:blipFill>
        <p:spPr>
          <a:xfrm>
            <a:off x="6672657" y="479916"/>
            <a:ext cx="5038468" cy="5038468"/>
          </a:xfrm>
          <a:prstGeom prst="rect">
            <a:avLst/>
          </a:prstGeom>
          <a:noFill/>
          <a:ln>
            <a:noFill/>
          </a:ln>
        </p:spPr>
      </p:pic>
      <p:pic>
        <p:nvPicPr>
          <p:cNvPr id="196" name="Google Shape;196;p30"/>
          <p:cNvPicPr preferRelativeResize="0"/>
          <p:nvPr/>
        </p:nvPicPr>
        <p:blipFill rotWithShape="1">
          <a:blip r:embed="rId3">
            <a:alphaModFix/>
          </a:blip>
          <a:srcRect b="12356" l="8109" r="8109" t="12341"/>
          <a:stretch/>
        </p:blipFill>
        <p:spPr>
          <a:xfrm>
            <a:off x="480047" y="5998950"/>
            <a:ext cx="2261345" cy="641455"/>
          </a:xfrm>
          <a:prstGeom prst="rect">
            <a:avLst/>
          </a:prstGeom>
          <a:noFill/>
          <a:ln>
            <a:noFill/>
          </a:ln>
        </p:spPr>
      </p:pic>
      <p:pic>
        <p:nvPicPr>
          <p:cNvPr id="197" name="Google Shape;197;p30"/>
          <p:cNvPicPr preferRelativeResize="0"/>
          <p:nvPr/>
        </p:nvPicPr>
        <p:blipFill rotWithShape="1">
          <a:blip r:embed="rId4">
            <a:alphaModFix/>
          </a:blip>
          <a:srcRect b="0" l="0" r="0" t="0"/>
          <a:stretch/>
        </p:blipFill>
        <p:spPr>
          <a:xfrm>
            <a:off x="6672644" y="6223520"/>
            <a:ext cx="429064" cy="287963"/>
          </a:xfrm>
          <a:prstGeom prst="rect">
            <a:avLst/>
          </a:prstGeom>
          <a:noFill/>
          <a:ln>
            <a:noFill/>
          </a:ln>
        </p:spPr>
      </p:pic>
      <p:sp>
        <p:nvSpPr>
          <p:cNvPr id="198" name="Google Shape;198;p30">
            <a:hlinkClick r:id="rId5"/>
          </p:cNvPr>
          <p:cNvSpPr txBox="1"/>
          <p:nvPr/>
        </p:nvSpPr>
        <p:spPr>
          <a:xfrm>
            <a:off x="7273850" y="6223525"/>
            <a:ext cx="43029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GB" sz="9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900" u="none" cap="none" strike="noStrike">
              <a:solidFill>
                <a:schemeClr val="lt2"/>
              </a:solidFill>
              <a:latin typeface="Arial"/>
              <a:ea typeface="Arial"/>
              <a:cs typeface="Arial"/>
              <a:sym typeface="Arial"/>
            </a:endParaRPr>
          </a:p>
        </p:txBody>
      </p:sp>
      <p:sp>
        <p:nvSpPr>
          <p:cNvPr id="199" name="Google Shape;199;p30"/>
          <p:cNvSpPr txBox="1"/>
          <p:nvPr>
            <p:ph idx="12" type="sldNum"/>
          </p:nvPr>
        </p:nvSpPr>
        <p:spPr>
          <a:xfrm>
            <a:off x="11410519" y="6333134"/>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200" name="Shape 200"/>
        <p:cNvGrpSpPr/>
        <p:nvPr/>
      </p:nvGrpSpPr>
      <p:grpSpPr>
        <a:xfrm>
          <a:off x="0" y="0"/>
          <a:ext cx="0" cy="0"/>
          <a:chOff x="0" y="0"/>
          <a:chExt cx="0" cy="0"/>
        </a:xfrm>
      </p:grpSpPr>
      <p:sp>
        <p:nvSpPr>
          <p:cNvPr id="201" name="Google Shape;201;p31"/>
          <p:cNvSpPr txBox="1"/>
          <p:nvPr>
            <p:ph type="ctrTitle"/>
          </p:nvPr>
        </p:nvSpPr>
        <p:spPr>
          <a:xfrm>
            <a:off x="415665" y="992767"/>
            <a:ext cx="11362200" cy="27369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6900"/>
              <a:buChar char="●"/>
              <a:defRPr sz="6900"/>
            </a:lvl1pPr>
            <a:lvl2pPr lvl="1" rtl="0" algn="ctr">
              <a:spcBef>
                <a:spcPts val="0"/>
              </a:spcBef>
              <a:spcAft>
                <a:spcPts val="0"/>
              </a:spcAft>
              <a:buSzPts val="6900"/>
              <a:buChar char="○"/>
              <a:defRPr sz="6900"/>
            </a:lvl2pPr>
            <a:lvl3pPr lvl="2" rtl="0" algn="ctr">
              <a:spcBef>
                <a:spcPts val="0"/>
              </a:spcBef>
              <a:spcAft>
                <a:spcPts val="0"/>
              </a:spcAft>
              <a:buSzPts val="6900"/>
              <a:buChar char="■"/>
              <a:defRPr sz="6900"/>
            </a:lvl3pPr>
            <a:lvl4pPr lvl="3" rtl="0" algn="ctr">
              <a:spcBef>
                <a:spcPts val="0"/>
              </a:spcBef>
              <a:spcAft>
                <a:spcPts val="0"/>
              </a:spcAft>
              <a:buSzPts val="6900"/>
              <a:buChar char="●"/>
              <a:defRPr sz="6900"/>
            </a:lvl4pPr>
            <a:lvl5pPr lvl="4" rtl="0" algn="ctr">
              <a:spcBef>
                <a:spcPts val="0"/>
              </a:spcBef>
              <a:spcAft>
                <a:spcPts val="0"/>
              </a:spcAft>
              <a:buSzPts val="6900"/>
              <a:buChar char="○"/>
              <a:defRPr sz="6900"/>
            </a:lvl5pPr>
            <a:lvl6pPr lvl="5" rtl="0" algn="ctr">
              <a:spcBef>
                <a:spcPts val="0"/>
              </a:spcBef>
              <a:spcAft>
                <a:spcPts val="0"/>
              </a:spcAft>
              <a:buSzPts val="6900"/>
              <a:buChar char="■"/>
              <a:defRPr sz="6900"/>
            </a:lvl6pPr>
            <a:lvl7pPr lvl="6" rtl="0" algn="ctr">
              <a:spcBef>
                <a:spcPts val="0"/>
              </a:spcBef>
              <a:spcAft>
                <a:spcPts val="0"/>
              </a:spcAft>
              <a:buSzPts val="6900"/>
              <a:buChar char="●"/>
              <a:defRPr sz="6900"/>
            </a:lvl7pPr>
            <a:lvl8pPr lvl="7" rtl="0" algn="ctr">
              <a:spcBef>
                <a:spcPts val="0"/>
              </a:spcBef>
              <a:spcAft>
                <a:spcPts val="0"/>
              </a:spcAft>
              <a:buSzPts val="6900"/>
              <a:buChar char="○"/>
              <a:defRPr sz="6900"/>
            </a:lvl8pPr>
            <a:lvl9pPr lvl="8" rtl="0" algn="ctr">
              <a:spcBef>
                <a:spcPts val="0"/>
              </a:spcBef>
              <a:spcAft>
                <a:spcPts val="0"/>
              </a:spcAft>
              <a:buSzPts val="6900"/>
              <a:buChar char="■"/>
              <a:defRPr sz="6900"/>
            </a:lvl9pPr>
          </a:lstStyle>
          <a:p/>
        </p:txBody>
      </p:sp>
      <p:sp>
        <p:nvSpPr>
          <p:cNvPr id="202" name="Google Shape;202;p31"/>
          <p:cNvSpPr txBox="1"/>
          <p:nvPr>
            <p:ph idx="1" type="subTitle"/>
          </p:nvPr>
        </p:nvSpPr>
        <p:spPr>
          <a:xfrm>
            <a:off x="415654" y="3778833"/>
            <a:ext cx="11362200" cy="10569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03" name="Google Shape;203;p31"/>
          <p:cNvSpPr txBox="1"/>
          <p:nvPr>
            <p:ph idx="12" type="sldNum"/>
          </p:nvPr>
        </p:nvSpPr>
        <p:spPr>
          <a:xfrm>
            <a:off x="11298070" y="6217622"/>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Black">
  <p:cSld name="1_Blank">
    <p:bg>
      <p:bgPr>
        <a:solidFill>
          <a:schemeClr val="dk1"/>
        </a:solidFill>
      </p:bgPr>
    </p:bg>
    <p:spTree>
      <p:nvGrpSpPr>
        <p:cNvPr id="36" name="Shape 36"/>
        <p:cNvGrpSpPr/>
        <p:nvPr/>
      </p:nvGrpSpPr>
      <p:grpSpPr>
        <a:xfrm>
          <a:off x="0" y="0"/>
          <a:ext cx="0" cy="0"/>
          <a:chOff x="0" y="0"/>
          <a:chExt cx="0" cy="0"/>
        </a:xfrm>
      </p:grpSpPr>
      <p:sp>
        <p:nvSpPr>
          <p:cNvPr id="37" name="Google Shape;37;p4"/>
          <p:cNvSpPr txBox="1"/>
          <p:nvPr>
            <p:ph type="ctrTitle"/>
          </p:nvPr>
        </p:nvSpPr>
        <p:spPr>
          <a:xfrm>
            <a:off x="478800" y="3119450"/>
            <a:ext cx="112347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9pPr>
          </a:lstStyle>
          <a:p/>
        </p:txBody>
      </p:sp>
      <p:sp>
        <p:nvSpPr>
          <p:cNvPr id="38" name="Google Shape;38;p4"/>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39" name="Google Shape;39;p4"/>
          <p:cNvPicPr preferRelativeResize="0"/>
          <p:nvPr/>
        </p:nvPicPr>
        <p:blipFill rotWithShape="1">
          <a:blip r:embed="rId2">
            <a:alphaModFix/>
          </a:blip>
          <a:srcRect b="0" l="0" r="0" t="0"/>
          <a:stretch/>
        </p:blipFill>
        <p:spPr>
          <a:xfrm>
            <a:off x="480047" y="479916"/>
            <a:ext cx="11230034" cy="1878444"/>
          </a:xfrm>
          <a:prstGeom prst="rect">
            <a:avLst/>
          </a:prstGeom>
          <a:noFill/>
          <a:ln>
            <a:noFill/>
          </a:ln>
        </p:spPr>
      </p:pic>
      <p:pic>
        <p:nvPicPr>
          <p:cNvPr id="40" name="Google Shape;40;p4"/>
          <p:cNvPicPr preferRelativeResize="0"/>
          <p:nvPr/>
        </p:nvPicPr>
        <p:blipFill rotWithShape="1">
          <a:blip r:embed="rId3">
            <a:alphaModFix/>
          </a:blip>
          <a:srcRect b="12357" l="8119" r="8085" t="12328"/>
          <a:stretch/>
        </p:blipFill>
        <p:spPr>
          <a:xfrm>
            <a:off x="9452130" y="5857375"/>
            <a:ext cx="2261345" cy="64145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White 1">
  <p:cSld name="3_Text - White">
    <p:bg>
      <p:bgPr>
        <a:solidFill>
          <a:schemeClr val="lt1"/>
        </a:solidFill>
      </p:bgPr>
    </p:bg>
    <p:spTree>
      <p:nvGrpSpPr>
        <p:cNvPr id="204" name="Shape 204"/>
        <p:cNvGrpSpPr/>
        <p:nvPr/>
      </p:nvGrpSpPr>
      <p:grpSpPr>
        <a:xfrm>
          <a:off x="0" y="0"/>
          <a:ext cx="0" cy="0"/>
          <a:chOff x="0" y="0"/>
          <a:chExt cx="0" cy="0"/>
        </a:xfrm>
      </p:grpSpPr>
      <p:sp>
        <p:nvSpPr>
          <p:cNvPr id="205" name="Google Shape;205;p32"/>
          <p:cNvSpPr txBox="1"/>
          <p:nvPr>
            <p:ph type="title"/>
          </p:nvPr>
        </p:nvSpPr>
        <p:spPr>
          <a:xfrm>
            <a:off x="478800" y="360000"/>
            <a:ext cx="10800300" cy="1006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3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sp>
        <p:nvSpPr>
          <p:cNvPr id="206" name="Google Shape;206;p32"/>
          <p:cNvSpPr txBox="1"/>
          <p:nvPr>
            <p:ph idx="1" type="body"/>
          </p:nvPr>
        </p:nvSpPr>
        <p:spPr>
          <a:xfrm>
            <a:off x="478800" y="1440000"/>
            <a:ext cx="108003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lnSpc>
                <a:spcPct val="100000"/>
              </a:lnSpc>
              <a:spcBef>
                <a:spcPts val="500"/>
              </a:spcBef>
              <a:spcAft>
                <a:spcPts val="0"/>
              </a:spcAft>
              <a:buClr>
                <a:schemeClr val="accent4"/>
              </a:buClr>
              <a:buSzPts val="2000"/>
              <a:buFont typeface="Arial"/>
              <a:buChar char="■"/>
              <a:defRPr b="0" i="0" sz="17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Font typeface="Arial"/>
              <a:buChar char="■"/>
              <a:defRPr b="0" i="0" sz="1600" u="none" cap="none" strike="noStrike">
                <a:solidFill>
                  <a:schemeClr val="dk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sz="1300" u="none" cap="none" strike="noStrike">
                <a:solidFill>
                  <a:schemeClr val="dk1"/>
                </a:solidFill>
                <a:latin typeface="Arial"/>
                <a:ea typeface="Arial"/>
                <a:cs typeface="Arial"/>
                <a:sym typeface="Arial"/>
              </a:defRPr>
            </a:lvl4pPr>
            <a:lvl5pPr indent="-355600" lvl="4" marL="2286000" marR="0" rtl="0" algn="l">
              <a:lnSpc>
                <a:spcPct val="100000"/>
              </a:lnSpc>
              <a:spcBef>
                <a:spcPts val="500"/>
              </a:spcBef>
              <a:spcAft>
                <a:spcPts val="0"/>
              </a:spcAft>
              <a:buClr>
                <a:schemeClr val="dk1"/>
              </a:buClr>
              <a:buSzPts val="2000"/>
              <a:buFont typeface="Arial"/>
              <a:buChar char="■"/>
              <a:defRPr b="0" i="0" sz="1200" u="none" cap="none" strike="noStrike">
                <a:solidFill>
                  <a:schemeClr val="dk1"/>
                </a:solidFill>
                <a:latin typeface="Arial"/>
                <a:ea typeface="Arial"/>
                <a:cs typeface="Arial"/>
                <a:sym typeface="Arial"/>
              </a:defRPr>
            </a:lvl5pPr>
            <a:lvl6pPr indent="-374650" lvl="5" marL="27432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9pPr>
          </a:lstStyle>
          <a:p/>
        </p:txBody>
      </p:sp>
      <p:sp>
        <p:nvSpPr>
          <p:cNvPr id="207" name="Google Shape;207;p32"/>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208" name="Google Shape;208;p32"/>
          <p:cNvPicPr preferRelativeResize="0"/>
          <p:nvPr/>
        </p:nvPicPr>
        <p:blipFill rotWithShape="1">
          <a:blip r:embed="rId2">
            <a:alphaModFix/>
          </a:blip>
          <a:srcRect b="12356" l="8109" r="8109" t="12341"/>
          <a:stretch/>
        </p:blipFill>
        <p:spPr>
          <a:xfrm>
            <a:off x="10753058" y="6358887"/>
            <a:ext cx="1200117" cy="340068"/>
          </a:xfrm>
          <a:prstGeom prst="rect">
            <a:avLst/>
          </a:prstGeom>
          <a:noFill/>
          <a:ln>
            <a:noFill/>
          </a:ln>
        </p:spPr>
      </p:pic>
      <p:pic>
        <p:nvPicPr>
          <p:cNvPr id="209" name="Google Shape;209;p32"/>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210" name="Google Shape;210;p32"/>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Black 1">
  <p:cSld name="3_Text - Black">
    <p:bg>
      <p:bgPr>
        <a:solidFill>
          <a:schemeClr val="dk1"/>
        </a:solidFill>
      </p:bgPr>
    </p:bg>
    <p:spTree>
      <p:nvGrpSpPr>
        <p:cNvPr id="211" name="Shape 211"/>
        <p:cNvGrpSpPr/>
        <p:nvPr/>
      </p:nvGrpSpPr>
      <p:grpSpPr>
        <a:xfrm>
          <a:off x="0" y="0"/>
          <a:ext cx="0" cy="0"/>
          <a:chOff x="0" y="0"/>
          <a:chExt cx="0" cy="0"/>
        </a:xfrm>
      </p:grpSpPr>
      <p:sp>
        <p:nvSpPr>
          <p:cNvPr id="212" name="Google Shape;212;p33"/>
          <p:cNvSpPr txBox="1"/>
          <p:nvPr>
            <p:ph type="title"/>
          </p:nvPr>
        </p:nvSpPr>
        <p:spPr>
          <a:xfrm>
            <a:off x="478800" y="360000"/>
            <a:ext cx="10800300" cy="1006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3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sp>
        <p:nvSpPr>
          <p:cNvPr id="213" name="Google Shape;213;p33"/>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214" name="Google Shape;214;p33"/>
          <p:cNvPicPr preferRelativeResize="0"/>
          <p:nvPr/>
        </p:nvPicPr>
        <p:blipFill rotWithShape="1">
          <a:blip r:embed="rId2">
            <a:alphaModFix/>
          </a:blip>
          <a:srcRect b="12352" l="8120" r="8078" t="12329"/>
          <a:stretch/>
        </p:blipFill>
        <p:spPr>
          <a:xfrm>
            <a:off x="10753058" y="6358887"/>
            <a:ext cx="1200117" cy="339941"/>
          </a:xfrm>
          <a:prstGeom prst="rect">
            <a:avLst/>
          </a:prstGeom>
          <a:noFill/>
          <a:ln>
            <a:noFill/>
          </a:ln>
        </p:spPr>
      </p:pic>
      <p:pic>
        <p:nvPicPr>
          <p:cNvPr id="215" name="Google Shape;215;p33"/>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216" name="Google Shape;216;p33"/>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
        <p:nvSpPr>
          <p:cNvPr id="217" name="Google Shape;217;p33"/>
          <p:cNvSpPr txBox="1"/>
          <p:nvPr>
            <p:ph idx="1" type="body"/>
          </p:nvPr>
        </p:nvSpPr>
        <p:spPr>
          <a:xfrm>
            <a:off x="478800" y="1440000"/>
            <a:ext cx="108003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lnSpc>
                <a:spcPct val="100000"/>
              </a:lnSpc>
              <a:spcBef>
                <a:spcPts val="500"/>
              </a:spcBef>
              <a:spcAft>
                <a:spcPts val="0"/>
              </a:spcAft>
              <a:buClr>
                <a:schemeClr val="accent4"/>
              </a:buClr>
              <a:buSzPts val="2000"/>
              <a:buFont typeface="Arial"/>
              <a:buChar char="■"/>
              <a:defRPr b="0" i="0" sz="1700" u="none" cap="none" strike="noStrike">
                <a:solidFill>
                  <a:schemeClr val="lt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Font typeface="Arial"/>
              <a:buChar char="■"/>
              <a:defRPr b="0" i="0" sz="1600" u="none" cap="none" strike="noStrike">
                <a:solidFill>
                  <a:schemeClr val="lt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sz="1300" u="none" cap="none" strike="noStrike">
                <a:solidFill>
                  <a:schemeClr val="lt1"/>
                </a:solidFill>
                <a:latin typeface="Arial"/>
                <a:ea typeface="Arial"/>
                <a:cs typeface="Arial"/>
                <a:sym typeface="Arial"/>
              </a:defRPr>
            </a:lvl4pPr>
            <a:lvl5pPr indent="-355600" lvl="4" marL="2286000" marR="0" rtl="0" algn="l">
              <a:lnSpc>
                <a:spcPct val="100000"/>
              </a:lnSpc>
              <a:spcBef>
                <a:spcPts val="500"/>
              </a:spcBef>
              <a:spcAft>
                <a:spcPts val="0"/>
              </a:spcAft>
              <a:buClr>
                <a:schemeClr val="lt1"/>
              </a:buClr>
              <a:buSzPts val="2000"/>
              <a:buFont typeface="Arial"/>
              <a:buChar char="■"/>
              <a:defRPr b="0" i="0" sz="1200" u="none" cap="none" strike="noStrike">
                <a:solidFill>
                  <a:schemeClr val="lt1"/>
                </a:solidFill>
                <a:latin typeface="Arial"/>
                <a:ea typeface="Arial"/>
                <a:cs typeface="Arial"/>
                <a:sym typeface="Arial"/>
              </a:defRPr>
            </a:lvl5pPr>
            <a:lvl6pPr indent="-374650" lvl="5" marL="27432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218" name="Shape 218"/>
        <p:cNvGrpSpPr/>
        <p:nvPr/>
      </p:nvGrpSpPr>
      <p:grpSpPr>
        <a:xfrm>
          <a:off x="0" y="0"/>
          <a:ext cx="0" cy="0"/>
          <a:chOff x="0" y="0"/>
          <a:chExt cx="0" cy="0"/>
        </a:xfrm>
      </p:grpSpPr>
      <p:sp>
        <p:nvSpPr>
          <p:cNvPr id="219" name="Google Shape;219;p34"/>
          <p:cNvSpPr txBox="1"/>
          <p:nvPr>
            <p:ph type="ctrTitle"/>
          </p:nvPr>
        </p:nvSpPr>
        <p:spPr>
          <a:xfrm>
            <a:off x="415665" y="992767"/>
            <a:ext cx="11362200" cy="27369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6900"/>
              <a:buChar char="●"/>
              <a:defRPr sz="6900"/>
            </a:lvl1pPr>
            <a:lvl2pPr lvl="1" rtl="0" algn="ctr">
              <a:spcBef>
                <a:spcPts val="0"/>
              </a:spcBef>
              <a:spcAft>
                <a:spcPts val="0"/>
              </a:spcAft>
              <a:buSzPts val="6900"/>
              <a:buChar char="○"/>
              <a:defRPr sz="6900"/>
            </a:lvl2pPr>
            <a:lvl3pPr lvl="2" rtl="0" algn="ctr">
              <a:spcBef>
                <a:spcPts val="0"/>
              </a:spcBef>
              <a:spcAft>
                <a:spcPts val="0"/>
              </a:spcAft>
              <a:buSzPts val="6900"/>
              <a:buChar char="■"/>
              <a:defRPr sz="6900"/>
            </a:lvl3pPr>
            <a:lvl4pPr lvl="3" rtl="0" algn="ctr">
              <a:spcBef>
                <a:spcPts val="0"/>
              </a:spcBef>
              <a:spcAft>
                <a:spcPts val="0"/>
              </a:spcAft>
              <a:buSzPts val="6900"/>
              <a:buChar char="●"/>
              <a:defRPr sz="6900"/>
            </a:lvl4pPr>
            <a:lvl5pPr lvl="4" rtl="0" algn="ctr">
              <a:spcBef>
                <a:spcPts val="0"/>
              </a:spcBef>
              <a:spcAft>
                <a:spcPts val="0"/>
              </a:spcAft>
              <a:buSzPts val="6900"/>
              <a:buChar char="○"/>
              <a:defRPr sz="6900"/>
            </a:lvl5pPr>
            <a:lvl6pPr lvl="5" rtl="0" algn="ctr">
              <a:spcBef>
                <a:spcPts val="0"/>
              </a:spcBef>
              <a:spcAft>
                <a:spcPts val="0"/>
              </a:spcAft>
              <a:buSzPts val="6900"/>
              <a:buChar char="■"/>
              <a:defRPr sz="6900"/>
            </a:lvl6pPr>
            <a:lvl7pPr lvl="6" rtl="0" algn="ctr">
              <a:spcBef>
                <a:spcPts val="0"/>
              </a:spcBef>
              <a:spcAft>
                <a:spcPts val="0"/>
              </a:spcAft>
              <a:buSzPts val="6900"/>
              <a:buChar char="●"/>
              <a:defRPr sz="6900"/>
            </a:lvl7pPr>
            <a:lvl8pPr lvl="7" rtl="0" algn="ctr">
              <a:spcBef>
                <a:spcPts val="0"/>
              </a:spcBef>
              <a:spcAft>
                <a:spcPts val="0"/>
              </a:spcAft>
              <a:buSzPts val="6900"/>
              <a:buChar char="○"/>
              <a:defRPr sz="6900"/>
            </a:lvl8pPr>
            <a:lvl9pPr lvl="8" rtl="0" algn="ctr">
              <a:spcBef>
                <a:spcPts val="0"/>
              </a:spcBef>
              <a:spcAft>
                <a:spcPts val="0"/>
              </a:spcAft>
              <a:buSzPts val="6900"/>
              <a:buChar char="■"/>
              <a:defRPr sz="6900"/>
            </a:lvl9pPr>
          </a:lstStyle>
          <a:p/>
        </p:txBody>
      </p:sp>
      <p:sp>
        <p:nvSpPr>
          <p:cNvPr id="220" name="Google Shape;220;p34"/>
          <p:cNvSpPr txBox="1"/>
          <p:nvPr>
            <p:ph idx="1" type="subTitle"/>
          </p:nvPr>
        </p:nvSpPr>
        <p:spPr>
          <a:xfrm>
            <a:off x="415654" y="3778833"/>
            <a:ext cx="11362200" cy="10569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21" name="Google Shape;221;p34"/>
          <p:cNvSpPr txBox="1"/>
          <p:nvPr>
            <p:ph idx="12" type="sldNum"/>
          </p:nvPr>
        </p:nvSpPr>
        <p:spPr>
          <a:xfrm>
            <a:off x="11298070" y="6217622"/>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Black">
  <p:cSld name="TITLE_2">
    <p:bg>
      <p:bgPr>
        <a:solidFill>
          <a:schemeClr val="dk1"/>
        </a:solidFill>
      </p:bgPr>
    </p:bg>
    <p:spTree>
      <p:nvGrpSpPr>
        <p:cNvPr id="223" name="Shape 223"/>
        <p:cNvGrpSpPr/>
        <p:nvPr/>
      </p:nvGrpSpPr>
      <p:grpSpPr>
        <a:xfrm>
          <a:off x="0" y="0"/>
          <a:ext cx="0" cy="0"/>
          <a:chOff x="0" y="0"/>
          <a:chExt cx="0" cy="0"/>
        </a:xfrm>
      </p:grpSpPr>
      <p:sp>
        <p:nvSpPr>
          <p:cNvPr id="224" name="Google Shape;224;p36"/>
          <p:cNvSpPr txBox="1"/>
          <p:nvPr>
            <p:ph type="ctrTitle"/>
          </p:nvPr>
        </p:nvSpPr>
        <p:spPr>
          <a:xfrm>
            <a:off x="478800" y="1656860"/>
            <a:ext cx="54006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pic>
        <p:nvPicPr>
          <p:cNvPr id="225" name="Google Shape;225;p36"/>
          <p:cNvPicPr preferRelativeResize="0"/>
          <p:nvPr/>
        </p:nvPicPr>
        <p:blipFill rotWithShape="1">
          <a:blip r:embed="rId2">
            <a:alphaModFix/>
          </a:blip>
          <a:srcRect b="12358" l="8119" r="8086" t="12328"/>
          <a:stretch/>
        </p:blipFill>
        <p:spPr>
          <a:xfrm>
            <a:off x="480047" y="5998950"/>
            <a:ext cx="2261345" cy="641455"/>
          </a:xfrm>
          <a:prstGeom prst="rect">
            <a:avLst/>
          </a:prstGeom>
          <a:noFill/>
          <a:ln>
            <a:noFill/>
          </a:ln>
        </p:spPr>
      </p:pic>
      <p:pic>
        <p:nvPicPr>
          <p:cNvPr id="226" name="Google Shape;226;p36"/>
          <p:cNvPicPr preferRelativeResize="0"/>
          <p:nvPr/>
        </p:nvPicPr>
        <p:blipFill rotWithShape="1">
          <a:blip r:embed="rId3">
            <a:alphaModFix/>
          </a:blip>
          <a:srcRect b="0" l="0" r="0" t="0"/>
          <a:stretch/>
        </p:blipFill>
        <p:spPr>
          <a:xfrm>
            <a:off x="6672657" y="479916"/>
            <a:ext cx="5038468" cy="5038468"/>
          </a:xfrm>
          <a:prstGeom prst="rect">
            <a:avLst/>
          </a:prstGeom>
          <a:noFill/>
          <a:ln>
            <a:noFill/>
          </a:ln>
        </p:spPr>
      </p:pic>
      <p:cxnSp>
        <p:nvCxnSpPr>
          <p:cNvPr id="227" name="Google Shape;227;p36"/>
          <p:cNvCxnSpPr/>
          <p:nvPr/>
        </p:nvCxnSpPr>
        <p:spPr>
          <a:xfrm>
            <a:off x="3408110" y="6045174"/>
            <a:ext cx="0" cy="596400"/>
          </a:xfrm>
          <a:prstGeom prst="straightConnector1">
            <a:avLst/>
          </a:prstGeom>
          <a:noFill/>
          <a:ln cap="flat" cmpd="sng" w="19050">
            <a:solidFill>
              <a:schemeClr val="lt2"/>
            </a:solidFill>
            <a:prstDash val="solid"/>
            <a:round/>
            <a:headEnd len="sm" w="sm" type="none"/>
            <a:tailEnd len="sm" w="sm" type="none"/>
          </a:ln>
        </p:spPr>
      </p:cxnSp>
      <p:grpSp>
        <p:nvGrpSpPr>
          <p:cNvPr id="228" name="Google Shape;228;p36"/>
          <p:cNvGrpSpPr/>
          <p:nvPr/>
        </p:nvGrpSpPr>
        <p:grpSpPr>
          <a:xfrm>
            <a:off x="4076304" y="5944932"/>
            <a:ext cx="1969944" cy="633665"/>
            <a:chOff x="14764800" y="8916950"/>
            <a:chExt cx="2954325" cy="950450"/>
          </a:xfrm>
        </p:grpSpPr>
        <p:cxnSp>
          <p:nvCxnSpPr>
            <p:cNvPr id="229" name="Google Shape;229;p36"/>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230" name="Google Shape;230;p36"/>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231" name="Google Shape;231;p36"/>
            <p:cNvSpPr txBox="1"/>
            <p:nvPr/>
          </p:nvSpPr>
          <p:spPr>
            <a:xfrm>
              <a:off x="14764800" y="8916950"/>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lt1"/>
                  </a:solidFill>
                  <a:latin typeface="Arial"/>
                  <a:ea typeface="Arial"/>
                  <a:cs typeface="Arial"/>
                  <a:sym typeface="Arial"/>
                </a:rPr>
                <a:t>i4Trust Website</a:t>
              </a:r>
              <a:endParaRPr b="0" i="0" sz="1300" u="none" cap="none" strike="noStrike">
                <a:solidFill>
                  <a:schemeClr val="lt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lt1"/>
                  </a:solidFill>
                  <a:latin typeface="Arial"/>
                  <a:ea typeface="Arial"/>
                  <a:cs typeface="Arial"/>
                  <a:sym typeface="Arial"/>
                </a:rPr>
                <a:t>i4Trust Community</a:t>
              </a:r>
              <a:endParaRPr b="0" i="0" sz="1300" u="none" cap="none" strike="noStrike">
                <a:solidFill>
                  <a:schemeClr val="lt1"/>
                </a:solidFill>
                <a:latin typeface="Arial"/>
                <a:ea typeface="Arial"/>
                <a:cs typeface="Arial"/>
                <a:sym typeface="Arial"/>
              </a:endParaRPr>
            </a:p>
          </p:txBody>
        </p:sp>
      </p:grpSp>
      <p:pic>
        <p:nvPicPr>
          <p:cNvPr id="232" name="Google Shape;232;p36"/>
          <p:cNvPicPr preferRelativeResize="0"/>
          <p:nvPr/>
        </p:nvPicPr>
        <p:blipFill rotWithShape="1">
          <a:blip r:embed="rId4">
            <a:alphaModFix/>
          </a:blip>
          <a:srcRect b="758" l="0" r="0" t="748"/>
          <a:stretch/>
        </p:blipFill>
        <p:spPr>
          <a:xfrm>
            <a:off x="7377912" y="6192172"/>
            <a:ext cx="1164411" cy="302361"/>
          </a:xfrm>
          <a:prstGeom prst="rect">
            <a:avLst/>
          </a:prstGeom>
          <a:noFill/>
          <a:ln>
            <a:noFill/>
          </a:ln>
        </p:spPr>
      </p:pic>
      <p:pic>
        <p:nvPicPr>
          <p:cNvPr id="233" name="Google Shape;233;p36"/>
          <p:cNvPicPr preferRelativeResize="0"/>
          <p:nvPr/>
        </p:nvPicPr>
        <p:blipFill rotWithShape="1">
          <a:blip r:embed="rId5">
            <a:alphaModFix/>
          </a:blip>
          <a:srcRect b="426" l="0" r="0" t="426"/>
          <a:stretch/>
        </p:blipFill>
        <p:spPr>
          <a:xfrm>
            <a:off x="10428175" y="6192175"/>
            <a:ext cx="1283426" cy="302361"/>
          </a:xfrm>
          <a:prstGeom prst="rect">
            <a:avLst/>
          </a:prstGeom>
          <a:noFill/>
          <a:ln>
            <a:noFill/>
          </a:ln>
        </p:spPr>
      </p:pic>
      <p:pic>
        <p:nvPicPr>
          <p:cNvPr id="234" name="Google Shape;234;p36"/>
          <p:cNvPicPr preferRelativeResize="0"/>
          <p:nvPr/>
        </p:nvPicPr>
        <p:blipFill rotWithShape="1">
          <a:blip r:embed="rId6">
            <a:alphaModFix/>
          </a:blip>
          <a:srcRect b="416" l="0" r="0" t="416"/>
          <a:stretch/>
        </p:blipFill>
        <p:spPr>
          <a:xfrm>
            <a:off x="9209188" y="6046700"/>
            <a:ext cx="552210" cy="586724"/>
          </a:xfrm>
          <a:prstGeom prst="rect">
            <a:avLst/>
          </a:prstGeom>
          <a:noFill/>
          <a:ln>
            <a:noFill/>
          </a:ln>
        </p:spPr>
      </p:pic>
      <p:cxnSp>
        <p:nvCxnSpPr>
          <p:cNvPr id="235" name="Google Shape;235;p36"/>
          <p:cNvCxnSpPr/>
          <p:nvPr/>
        </p:nvCxnSpPr>
        <p:spPr>
          <a:xfrm>
            <a:off x="6711194" y="6045174"/>
            <a:ext cx="0" cy="5964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White">
  <p:cSld name="TITLE_1_1">
    <p:bg>
      <p:bgPr>
        <a:solidFill>
          <a:schemeClr val="lt1"/>
        </a:solidFill>
      </p:bgPr>
    </p:bg>
    <p:spTree>
      <p:nvGrpSpPr>
        <p:cNvPr id="236" name="Shape 236"/>
        <p:cNvGrpSpPr/>
        <p:nvPr/>
      </p:nvGrpSpPr>
      <p:grpSpPr>
        <a:xfrm>
          <a:off x="0" y="0"/>
          <a:ext cx="0" cy="0"/>
          <a:chOff x="0" y="0"/>
          <a:chExt cx="0" cy="0"/>
        </a:xfrm>
      </p:grpSpPr>
      <p:sp>
        <p:nvSpPr>
          <p:cNvPr id="237" name="Google Shape;237;p37"/>
          <p:cNvSpPr txBox="1"/>
          <p:nvPr>
            <p:ph type="ctrTitle"/>
          </p:nvPr>
        </p:nvSpPr>
        <p:spPr>
          <a:xfrm>
            <a:off x="478800" y="1655710"/>
            <a:ext cx="54006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cxnSp>
        <p:nvCxnSpPr>
          <p:cNvPr id="238" name="Google Shape;238;p37"/>
          <p:cNvCxnSpPr/>
          <p:nvPr/>
        </p:nvCxnSpPr>
        <p:spPr>
          <a:xfrm>
            <a:off x="3408110" y="6045174"/>
            <a:ext cx="0" cy="596400"/>
          </a:xfrm>
          <a:prstGeom prst="straightConnector1">
            <a:avLst/>
          </a:prstGeom>
          <a:noFill/>
          <a:ln cap="flat" cmpd="sng" w="19050">
            <a:solidFill>
              <a:srgbClr val="D8D8D8"/>
            </a:solidFill>
            <a:prstDash val="solid"/>
            <a:round/>
            <a:headEnd len="sm" w="sm" type="none"/>
            <a:tailEnd len="sm" w="sm" type="none"/>
          </a:ln>
        </p:spPr>
      </p:cxnSp>
      <p:pic>
        <p:nvPicPr>
          <p:cNvPr id="239" name="Google Shape;239;p37"/>
          <p:cNvPicPr preferRelativeResize="0"/>
          <p:nvPr/>
        </p:nvPicPr>
        <p:blipFill rotWithShape="1">
          <a:blip r:embed="rId2">
            <a:alphaModFix/>
          </a:blip>
          <a:srcRect b="0" l="0" r="0" t="0"/>
          <a:stretch/>
        </p:blipFill>
        <p:spPr>
          <a:xfrm>
            <a:off x="6672657" y="479916"/>
            <a:ext cx="5038468" cy="5038468"/>
          </a:xfrm>
          <a:prstGeom prst="rect">
            <a:avLst/>
          </a:prstGeom>
          <a:noFill/>
          <a:ln>
            <a:noFill/>
          </a:ln>
        </p:spPr>
      </p:pic>
      <p:grpSp>
        <p:nvGrpSpPr>
          <p:cNvPr id="240" name="Google Shape;240;p37"/>
          <p:cNvGrpSpPr/>
          <p:nvPr/>
        </p:nvGrpSpPr>
        <p:grpSpPr>
          <a:xfrm>
            <a:off x="4076304" y="6046537"/>
            <a:ext cx="1969944" cy="589029"/>
            <a:chOff x="14764800" y="9069350"/>
            <a:chExt cx="2954325" cy="883500"/>
          </a:xfrm>
        </p:grpSpPr>
        <p:cxnSp>
          <p:nvCxnSpPr>
            <p:cNvPr id="241" name="Google Shape;241;p37"/>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242" name="Google Shape;242;p37"/>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243" name="Google Shape;243;p37"/>
            <p:cNvSpPr txBox="1"/>
            <p:nvPr/>
          </p:nvSpPr>
          <p:spPr>
            <a:xfrm>
              <a:off x="14764800" y="9069350"/>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rPr>
                <a:t>i4Trust Website</a:t>
              </a:r>
              <a:endParaRPr b="0" i="0" sz="1300"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rPr>
                <a:t>i4Trust Community</a:t>
              </a:r>
              <a:endParaRPr b="0" i="0" sz="1300" u="none" cap="none" strike="noStrike">
                <a:solidFill>
                  <a:schemeClr val="dk1"/>
                </a:solidFill>
                <a:latin typeface="Arial"/>
                <a:ea typeface="Arial"/>
                <a:cs typeface="Arial"/>
                <a:sym typeface="Arial"/>
              </a:endParaRPr>
            </a:p>
          </p:txBody>
        </p:sp>
      </p:grpSp>
      <p:pic>
        <p:nvPicPr>
          <p:cNvPr id="244" name="Google Shape;244;p37"/>
          <p:cNvPicPr preferRelativeResize="0"/>
          <p:nvPr/>
        </p:nvPicPr>
        <p:blipFill rotWithShape="1">
          <a:blip r:embed="rId3">
            <a:alphaModFix/>
          </a:blip>
          <a:srcRect b="12356" l="8109" r="8109" t="12341"/>
          <a:stretch/>
        </p:blipFill>
        <p:spPr>
          <a:xfrm>
            <a:off x="480047" y="5998950"/>
            <a:ext cx="2261345" cy="641455"/>
          </a:xfrm>
          <a:prstGeom prst="rect">
            <a:avLst/>
          </a:prstGeom>
          <a:noFill/>
          <a:ln>
            <a:noFill/>
          </a:ln>
        </p:spPr>
      </p:pic>
      <p:pic>
        <p:nvPicPr>
          <p:cNvPr id="245" name="Google Shape;245;p37"/>
          <p:cNvPicPr preferRelativeResize="0"/>
          <p:nvPr/>
        </p:nvPicPr>
        <p:blipFill>
          <a:blip r:embed="rId4">
            <a:alphaModFix/>
          </a:blip>
          <a:stretch>
            <a:fillRect/>
          </a:stretch>
        </p:blipFill>
        <p:spPr>
          <a:xfrm>
            <a:off x="7377912" y="6192172"/>
            <a:ext cx="1164410" cy="302361"/>
          </a:xfrm>
          <a:prstGeom prst="rect">
            <a:avLst/>
          </a:prstGeom>
          <a:noFill/>
          <a:ln>
            <a:noFill/>
          </a:ln>
        </p:spPr>
      </p:pic>
      <p:pic>
        <p:nvPicPr>
          <p:cNvPr id="246" name="Google Shape;246;p37"/>
          <p:cNvPicPr preferRelativeResize="0"/>
          <p:nvPr/>
        </p:nvPicPr>
        <p:blipFill rotWithShape="1">
          <a:blip r:embed="rId5">
            <a:alphaModFix/>
          </a:blip>
          <a:srcRect b="0" l="0" r="0" t="0"/>
          <a:stretch/>
        </p:blipFill>
        <p:spPr>
          <a:xfrm>
            <a:off x="10428175" y="6192175"/>
            <a:ext cx="1283426" cy="302361"/>
          </a:xfrm>
          <a:prstGeom prst="rect">
            <a:avLst/>
          </a:prstGeom>
          <a:noFill/>
          <a:ln>
            <a:noFill/>
          </a:ln>
        </p:spPr>
      </p:pic>
      <p:pic>
        <p:nvPicPr>
          <p:cNvPr id="247" name="Google Shape;247;p37"/>
          <p:cNvPicPr preferRelativeResize="0"/>
          <p:nvPr/>
        </p:nvPicPr>
        <p:blipFill rotWithShape="1">
          <a:blip r:embed="rId6">
            <a:alphaModFix/>
          </a:blip>
          <a:srcRect b="0" l="-20" r="20" t="0"/>
          <a:stretch/>
        </p:blipFill>
        <p:spPr>
          <a:xfrm>
            <a:off x="9209188" y="6046700"/>
            <a:ext cx="552210" cy="586724"/>
          </a:xfrm>
          <a:prstGeom prst="rect">
            <a:avLst/>
          </a:prstGeom>
          <a:noFill/>
          <a:ln>
            <a:noFill/>
          </a:ln>
        </p:spPr>
      </p:pic>
      <p:cxnSp>
        <p:nvCxnSpPr>
          <p:cNvPr id="248" name="Google Shape;248;p37"/>
          <p:cNvCxnSpPr/>
          <p:nvPr/>
        </p:nvCxnSpPr>
        <p:spPr>
          <a:xfrm>
            <a:off x="6711194" y="6045174"/>
            <a:ext cx="0" cy="596400"/>
          </a:xfrm>
          <a:prstGeom prst="straightConnector1">
            <a:avLst/>
          </a:prstGeom>
          <a:noFill/>
          <a:ln cap="flat" cmpd="sng" w="19050">
            <a:solidFill>
              <a:srgbClr val="D8D8D8"/>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Black">
  <p:cSld name="1_Blank">
    <p:bg>
      <p:bgPr>
        <a:solidFill>
          <a:schemeClr val="dk1"/>
        </a:solidFill>
      </p:bgPr>
    </p:bg>
    <p:spTree>
      <p:nvGrpSpPr>
        <p:cNvPr id="249" name="Shape 249"/>
        <p:cNvGrpSpPr/>
        <p:nvPr/>
      </p:nvGrpSpPr>
      <p:grpSpPr>
        <a:xfrm>
          <a:off x="0" y="0"/>
          <a:ext cx="0" cy="0"/>
          <a:chOff x="0" y="0"/>
          <a:chExt cx="0" cy="0"/>
        </a:xfrm>
      </p:grpSpPr>
      <p:sp>
        <p:nvSpPr>
          <p:cNvPr id="250" name="Google Shape;250;p38"/>
          <p:cNvSpPr txBox="1"/>
          <p:nvPr>
            <p:ph type="ctrTitle"/>
          </p:nvPr>
        </p:nvSpPr>
        <p:spPr>
          <a:xfrm>
            <a:off x="478800" y="3119450"/>
            <a:ext cx="112347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9pPr>
          </a:lstStyle>
          <a:p/>
        </p:txBody>
      </p:sp>
      <p:sp>
        <p:nvSpPr>
          <p:cNvPr id="251" name="Google Shape;251;p38"/>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252" name="Google Shape;252;p38"/>
          <p:cNvPicPr preferRelativeResize="0"/>
          <p:nvPr/>
        </p:nvPicPr>
        <p:blipFill rotWithShape="1">
          <a:blip r:embed="rId2">
            <a:alphaModFix/>
          </a:blip>
          <a:srcRect b="0" l="0" r="0" t="0"/>
          <a:stretch/>
        </p:blipFill>
        <p:spPr>
          <a:xfrm>
            <a:off x="480047" y="479916"/>
            <a:ext cx="11228582" cy="1878201"/>
          </a:xfrm>
          <a:prstGeom prst="rect">
            <a:avLst/>
          </a:prstGeom>
          <a:noFill/>
          <a:ln>
            <a:noFill/>
          </a:ln>
        </p:spPr>
      </p:pic>
      <p:pic>
        <p:nvPicPr>
          <p:cNvPr id="253" name="Google Shape;253;p38"/>
          <p:cNvPicPr preferRelativeResize="0"/>
          <p:nvPr/>
        </p:nvPicPr>
        <p:blipFill rotWithShape="1">
          <a:blip r:embed="rId3">
            <a:alphaModFix/>
          </a:blip>
          <a:srcRect b="12358" l="8119" r="8086" t="12328"/>
          <a:stretch/>
        </p:blipFill>
        <p:spPr>
          <a:xfrm>
            <a:off x="9452130" y="5857375"/>
            <a:ext cx="2261345" cy="64145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White">
  <p:cSld name="1_Blank_1">
    <p:bg>
      <p:bgPr>
        <a:solidFill>
          <a:schemeClr val="lt1"/>
        </a:solidFill>
      </p:bgPr>
    </p:bg>
    <p:spTree>
      <p:nvGrpSpPr>
        <p:cNvPr id="254" name="Shape 254"/>
        <p:cNvGrpSpPr/>
        <p:nvPr/>
      </p:nvGrpSpPr>
      <p:grpSpPr>
        <a:xfrm>
          <a:off x="0" y="0"/>
          <a:ext cx="0" cy="0"/>
          <a:chOff x="0" y="0"/>
          <a:chExt cx="0" cy="0"/>
        </a:xfrm>
      </p:grpSpPr>
      <p:sp>
        <p:nvSpPr>
          <p:cNvPr id="255" name="Google Shape;255;p39"/>
          <p:cNvSpPr txBox="1"/>
          <p:nvPr>
            <p:ph type="ctrTitle"/>
          </p:nvPr>
        </p:nvSpPr>
        <p:spPr>
          <a:xfrm>
            <a:off x="478800" y="3119454"/>
            <a:ext cx="112356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300"/>
              <a:buFont typeface="Arial"/>
              <a:buNone/>
              <a:defRPr b="0" i="0" sz="5100" u="none" cap="none" strike="noStrike">
                <a:solidFill>
                  <a:schemeClr val="accent1"/>
                </a:solidFill>
                <a:latin typeface="Calibri"/>
                <a:ea typeface="Calibri"/>
                <a:cs typeface="Calibri"/>
                <a:sym typeface="Calibri"/>
              </a:defRPr>
            </a:lvl9pPr>
          </a:lstStyle>
          <a:p/>
        </p:txBody>
      </p:sp>
      <p:sp>
        <p:nvSpPr>
          <p:cNvPr id="256" name="Google Shape;256;p39"/>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257" name="Google Shape;257;p39"/>
          <p:cNvPicPr preferRelativeResize="0"/>
          <p:nvPr/>
        </p:nvPicPr>
        <p:blipFill rotWithShape="1">
          <a:blip r:embed="rId2">
            <a:alphaModFix/>
          </a:blip>
          <a:srcRect b="0" l="0" r="0" t="0"/>
          <a:stretch/>
        </p:blipFill>
        <p:spPr>
          <a:xfrm>
            <a:off x="480047" y="479916"/>
            <a:ext cx="11228582" cy="1878201"/>
          </a:xfrm>
          <a:prstGeom prst="rect">
            <a:avLst/>
          </a:prstGeom>
          <a:noFill/>
          <a:ln>
            <a:noFill/>
          </a:ln>
        </p:spPr>
      </p:pic>
      <p:pic>
        <p:nvPicPr>
          <p:cNvPr id="258" name="Google Shape;258;p39"/>
          <p:cNvPicPr preferRelativeResize="0"/>
          <p:nvPr/>
        </p:nvPicPr>
        <p:blipFill rotWithShape="1">
          <a:blip r:embed="rId3">
            <a:alphaModFix/>
          </a:blip>
          <a:srcRect b="12356" l="8109" r="8109" t="12341"/>
          <a:stretch/>
        </p:blipFill>
        <p:spPr>
          <a:xfrm>
            <a:off x="9452130" y="5857375"/>
            <a:ext cx="2261345" cy="64145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Black">
  <p:cSld name="7_Blank">
    <p:bg>
      <p:bgPr>
        <a:solidFill>
          <a:schemeClr val="dk1"/>
        </a:solidFill>
      </p:bgPr>
    </p:bg>
    <p:spTree>
      <p:nvGrpSpPr>
        <p:cNvPr id="259" name="Shape 259"/>
        <p:cNvGrpSpPr/>
        <p:nvPr/>
      </p:nvGrpSpPr>
      <p:grpSpPr>
        <a:xfrm>
          <a:off x="0" y="0"/>
          <a:ext cx="0" cy="0"/>
          <a:chOff x="0" y="0"/>
          <a:chExt cx="0" cy="0"/>
        </a:xfrm>
      </p:grpSpPr>
      <p:sp>
        <p:nvSpPr>
          <p:cNvPr id="260" name="Google Shape;260;p40"/>
          <p:cNvSpPr txBox="1"/>
          <p:nvPr>
            <p:ph type="title"/>
          </p:nvPr>
        </p:nvSpPr>
        <p:spPr>
          <a:xfrm>
            <a:off x="478800" y="360000"/>
            <a:ext cx="10800300" cy="1006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3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sp>
        <p:nvSpPr>
          <p:cNvPr id="261" name="Google Shape;261;p40"/>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262" name="Google Shape;262;p40"/>
          <p:cNvPicPr preferRelativeResize="0"/>
          <p:nvPr/>
        </p:nvPicPr>
        <p:blipFill rotWithShape="1">
          <a:blip r:embed="rId2">
            <a:alphaModFix/>
          </a:blip>
          <a:srcRect b="12358" l="8119" r="8086" t="12328"/>
          <a:stretch/>
        </p:blipFill>
        <p:spPr>
          <a:xfrm>
            <a:off x="10753058" y="6358887"/>
            <a:ext cx="1200117" cy="339941"/>
          </a:xfrm>
          <a:prstGeom prst="rect">
            <a:avLst/>
          </a:prstGeom>
          <a:noFill/>
          <a:ln>
            <a:noFill/>
          </a:ln>
        </p:spPr>
      </p:pic>
      <p:pic>
        <p:nvPicPr>
          <p:cNvPr id="263" name="Google Shape;263;p40"/>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264" name="Google Shape;264;p40"/>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
        <p:nvSpPr>
          <p:cNvPr id="265" name="Google Shape;265;p40"/>
          <p:cNvSpPr txBox="1"/>
          <p:nvPr>
            <p:ph idx="1" type="body"/>
          </p:nvPr>
        </p:nvSpPr>
        <p:spPr>
          <a:xfrm>
            <a:off x="478800" y="1440000"/>
            <a:ext cx="108003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Char char="■"/>
              <a:defRPr i="0" sz="2000" u="none" cap="none" strike="noStrike">
                <a:solidFill>
                  <a:schemeClr val="lt1"/>
                </a:solidFill>
              </a:defRPr>
            </a:lvl1pPr>
            <a:lvl2pPr indent="-355600" lvl="1" marL="914400" marR="0" rtl="0" algn="l">
              <a:lnSpc>
                <a:spcPct val="100000"/>
              </a:lnSpc>
              <a:spcBef>
                <a:spcPts val="500"/>
              </a:spcBef>
              <a:spcAft>
                <a:spcPts val="0"/>
              </a:spcAft>
              <a:buClr>
                <a:schemeClr val="accent4"/>
              </a:buClr>
              <a:buSzPts val="2000"/>
              <a:buChar char="■"/>
              <a:defRPr b="0" i="0" sz="1700" u="none" cap="none" strike="noStrike">
                <a:solidFill>
                  <a:schemeClr val="lt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Char char="■"/>
              <a:defRPr b="0" i="0" sz="1600" u="none" cap="none" strike="noStrike">
                <a:solidFill>
                  <a:schemeClr val="lt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sz="1300" u="none" cap="none" strike="noStrike">
                <a:solidFill>
                  <a:schemeClr val="lt1"/>
                </a:solidFill>
                <a:latin typeface="Arial"/>
                <a:ea typeface="Arial"/>
                <a:cs typeface="Arial"/>
                <a:sym typeface="Arial"/>
              </a:defRPr>
            </a:lvl4pPr>
            <a:lvl5pPr indent="-355600" lvl="4" marL="2286000" marR="0" rtl="0" algn="l">
              <a:lnSpc>
                <a:spcPct val="100000"/>
              </a:lnSpc>
              <a:spcBef>
                <a:spcPts val="500"/>
              </a:spcBef>
              <a:spcAft>
                <a:spcPts val="0"/>
              </a:spcAft>
              <a:buClr>
                <a:schemeClr val="lt1"/>
              </a:buClr>
              <a:buSzPts val="2000"/>
              <a:buFont typeface="Arial"/>
              <a:buChar char="■"/>
              <a:defRPr b="0" i="0" sz="1200" u="none" cap="none" strike="noStrike">
                <a:solidFill>
                  <a:schemeClr val="lt1"/>
                </a:solidFill>
                <a:latin typeface="Arial"/>
                <a:ea typeface="Arial"/>
                <a:cs typeface="Arial"/>
                <a:sym typeface="Arial"/>
              </a:defRPr>
            </a:lvl5pPr>
            <a:lvl6pPr indent="-374650" lvl="5" marL="27432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White">
  <p:cSld name="7_Blank_1">
    <p:bg>
      <p:bgPr>
        <a:solidFill>
          <a:schemeClr val="lt1"/>
        </a:solidFill>
      </p:bgPr>
    </p:bg>
    <p:spTree>
      <p:nvGrpSpPr>
        <p:cNvPr id="266" name="Shape 266"/>
        <p:cNvGrpSpPr/>
        <p:nvPr/>
      </p:nvGrpSpPr>
      <p:grpSpPr>
        <a:xfrm>
          <a:off x="0" y="0"/>
          <a:ext cx="0" cy="0"/>
          <a:chOff x="0" y="0"/>
          <a:chExt cx="0" cy="0"/>
        </a:xfrm>
      </p:grpSpPr>
      <p:sp>
        <p:nvSpPr>
          <p:cNvPr id="267" name="Google Shape;267;p41"/>
          <p:cNvSpPr txBox="1"/>
          <p:nvPr>
            <p:ph type="title"/>
          </p:nvPr>
        </p:nvSpPr>
        <p:spPr>
          <a:xfrm>
            <a:off x="478800" y="360000"/>
            <a:ext cx="10800300" cy="1006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3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sp>
        <p:nvSpPr>
          <p:cNvPr id="268" name="Google Shape;268;p41"/>
          <p:cNvSpPr txBox="1"/>
          <p:nvPr>
            <p:ph idx="1" type="body"/>
          </p:nvPr>
        </p:nvSpPr>
        <p:spPr>
          <a:xfrm>
            <a:off x="478800" y="1440000"/>
            <a:ext cx="108003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Char char="■"/>
              <a:defRPr i="0" sz="2000" u="none" cap="none" strike="noStrike">
                <a:solidFill>
                  <a:schemeClr val="dk1"/>
                </a:solidFill>
              </a:defRPr>
            </a:lvl1pPr>
            <a:lvl2pPr indent="-355600" lvl="1" marL="914400" marR="0" rtl="0" algn="l">
              <a:lnSpc>
                <a:spcPct val="100000"/>
              </a:lnSpc>
              <a:spcBef>
                <a:spcPts val="500"/>
              </a:spcBef>
              <a:spcAft>
                <a:spcPts val="0"/>
              </a:spcAft>
              <a:buClr>
                <a:schemeClr val="accent4"/>
              </a:buClr>
              <a:buSzPts val="2000"/>
              <a:buChar char="■"/>
              <a:defRPr b="0" i="0" sz="17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Char char="■"/>
              <a:defRPr b="0" i="0" sz="1600" u="none" cap="none" strike="noStrike">
                <a:solidFill>
                  <a:schemeClr val="dk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sz="1300" u="none" cap="none" strike="noStrike">
                <a:solidFill>
                  <a:schemeClr val="dk1"/>
                </a:solidFill>
                <a:latin typeface="Arial"/>
                <a:ea typeface="Arial"/>
                <a:cs typeface="Arial"/>
                <a:sym typeface="Arial"/>
              </a:defRPr>
            </a:lvl4pPr>
            <a:lvl5pPr indent="-355600" lvl="4" marL="2286000" marR="0" rtl="0" algn="l">
              <a:lnSpc>
                <a:spcPct val="100000"/>
              </a:lnSpc>
              <a:spcBef>
                <a:spcPts val="500"/>
              </a:spcBef>
              <a:spcAft>
                <a:spcPts val="0"/>
              </a:spcAft>
              <a:buClr>
                <a:schemeClr val="dk1"/>
              </a:buClr>
              <a:buSzPts val="2000"/>
              <a:buFont typeface="Arial"/>
              <a:buChar char="■"/>
              <a:defRPr b="0" i="0" sz="1200" u="none" cap="none" strike="noStrike">
                <a:solidFill>
                  <a:schemeClr val="dk1"/>
                </a:solidFill>
                <a:latin typeface="Arial"/>
                <a:ea typeface="Arial"/>
                <a:cs typeface="Arial"/>
                <a:sym typeface="Arial"/>
              </a:defRPr>
            </a:lvl5pPr>
            <a:lvl6pPr indent="-374650" lvl="5" marL="27432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9pPr>
          </a:lstStyle>
          <a:p/>
        </p:txBody>
      </p:sp>
      <p:sp>
        <p:nvSpPr>
          <p:cNvPr id="269" name="Google Shape;269;p41"/>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270" name="Google Shape;270;p41"/>
          <p:cNvPicPr preferRelativeResize="0"/>
          <p:nvPr/>
        </p:nvPicPr>
        <p:blipFill rotWithShape="1">
          <a:blip r:embed="rId2">
            <a:alphaModFix/>
          </a:blip>
          <a:srcRect b="12356" l="8109" r="8109" t="12341"/>
          <a:stretch/>
        </p:blipFill>
        <p:spPr>
          <a:xfrm>
            <a:off x="10753058" y="6358887"/>
            <a:ext cx="1200117" cy="340068"/>
          </a:xfrm>
          <a:prstGeom prst="rect">
            <a:avLst/>
          </a:prstGeom>
          <a:noFill/>
          <a:ln>
            <a:noFill/>
          </a:ln>
        </p:spPr>
      </p:pic>
      <p:pic>
        <p:nvPicPr>
          <p:cNvPr id="271" name="Google Shape;271;p41"/>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272" name="Google Shape;272;p41"/>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Black">
  <p:cSld name="6_Blank">
    <p:bg>
      <p:bgPr>
        <a:solidFill>
          <a:schemeClr val="dk1"/>
        </a:solidFill>
      </p:bgPr>
    </p:bg>
    <p:spTree>
      <p:nvGrpSpPr>
        <p:cNvPr id="273" name="Shape 273"/>
        <p:cNvGrpSpPr/>
        <p:nvPr/>
      </p:nvGrpSpPr>
      <p:grpSpPr>
        <a:xfrm>
          <a:off x="0" y="0"/>
          <a:ext cx="0" cy="0"/>
          <a:chOff x="0" y="0"/>
          <a:chExt cx="0" cy="0"/>
        </a:xfrm>
      </p:grpSpPr>
      <p:sp>
        <p:nvSpPr>
          <p:cNvPr id="274" name="Google Shape;274;p42"/>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275" name="Google Shape;275;p42"/>
          <p:cNvPicPr preferRelativeResize="0"/>
          <p:nvPr/>
        </p:nvPicPr>
        <p:blipFill rotWithShape="1">
          <a:blip r:embed="rId2">
            <a:alphaModFix/>
          </a:blip>
          <a:srcRect b="12358" l="8119" r="8086" t="12328"/>
          <a:stretch/>
        </p:blipFill>
        <p:spPr>
          <a:xfrm>
            <a:off x="10753058" y="6358887"/>
            <a:ext cx="1200117" cy="339941"/>
          </a:xfrm>
          <a:prstGeom prst="rect">
            <a:avLst/>
          </a:prstGeom>
          <a:noFill/>
          <a:ln>
            <a:noFill/>
          </a:ln>
        </p:spPr>
      </p:pic>
      <p:pic>
        <p:nvPicPr>
          <p:cNvPr id="276" name="Google Shape;276;p42"/>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277" name="Google Shape;277;p42"/>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
        <p:nvSpPr>
          <p:cNvPr id="278" name="Google Shape;278;p42"/>
          <p:cNvSpPr txBox="1"/>
          <p:nvPr>
            <p:ph type="title"/>
          </p:nvPr>
        </p:nvSpPr>
        <p:spPr>
          <a:xfrm>
            <a:off x="478800" y="360000"/>
            <a:ext cx="10800300" cy="1006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3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White">
  <p:cSld name="1_Blank_1">
    <p:bg>
      <p:bgPr>
        <a:solidFill>
          <a:schemeClr val="lt1"/>
        </a:solidFill>
      </p:bgPr>
    </p:bg>
    <p:spTree>
      <p:nvGrpSpPr>
        <p:cNvPr id="41" name="Shape 41"/>
        <p:cNvGrpSpPr/>
        <p:nvPr/>
      </p:nvGrpSpPr>
      <p:grpSpPr>
        <a:xfrm>
          <a:off x="0" y="0"/>
          <a:ext cx="0" cy="0"/>
          <a:chOff x="0" y="0"/>
          <a:chExt cx="0" cy="0"/>
        </a:xfrm>
      </p:grpSpPr>
      <p:sp>
        <p:nvSpPr>
          <p:cNvPr id="42" name="Google Shape;42;p5"/>
          <p:cNvSpPr txBox="1"/>
          <p:nvPr>
            <p:ph type="ctrTitle"/>
          </p:nvPr>
        </p:nvSpPr>
        <p:spPr>
          <a:xfrm>
            <a:off x="478800" y="3119454"/>
            <a:ext cx="112356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9pPr>
          </a:lstStyle>
          <a:p/>
        </p:txBody>
      </p:sp>
      <p:sp>
        <p:nvSpPr>
          <p:cNvPr id="43" name="Google Shape;43;p5"/>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44" name="Google Shape;44;p5"/>
          <p:cNvPicPr preferRelativeResize="0"/>
          <p:nvPr/>
        </p:nvPicPr>
        <p:blipFill rotWithShape="1">
          <a:blip r:embed="rId2">
            <a:alphaModFix/>
          </a:blip>
          <a:srcRect b="0" l="0" r="0" t="0"/>
          <a:stretch/>
        </p:blipFill>
        <p:spPr>
          <a:xfrm>
            <a:off x="480047" y="479916"/>
            <a:ext cx="11230034" cy="1878444"/>
          </a:xfrm>
          <a:prstGeom prst="rect">
            <a:avLst/>
          </a:prstGeom>
          <a:noFill/>
          <a:ln>
            <a:noFill/>
          </a:ln>
        </p:spPr>
      </p:pic>
      <p:pic>
        <p:nvPicPr>
          <p:cNvPr id="45" name="Google Shape;45;p5"/>
          <p:cNvPicPr preferRelativeResize="0"/>
          <p:nvPr/>
        </p:nvPicPr>
        <p:blipFill rotWithShape="1">
          <a:blip r:embed="rId3">
            <a:alphaModFix/>
          </a:blip>
          <a:srcRect b="12356" l="8109" r="8108" t="12341"/>
          <a:stretch/>
        </p:blipFill>
        <p:spPr>
          <a:xfrm>
            <a:off x="9452130" y="5857375"/>
            <a:ext cx="2261345" cy="641455"/>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White">
  <p:cSld name="6_Blank_1">
    <p:bg>
      <p:bgPr>
        <a:solidFill>
          <a:schemeClr val="lt1"/>
        </a:solidFill>
      </p:bgPr>
    </p:bg>
    <p:spTree>
      <p:nvGrpSpPr>
        <p:cNvPr id="279" name="Shape 279"/>
        <p:cNvGrpSpPr/>
        <p:nvPr/>
      </p:nvGrpSpPr>
      <p:grpSpPr>
        <a:xfrm>
          <a:off x="0" y="0"/>
          <a:ext cx="0" cy="0"/>
          <a:chOff x="0" y="0"/>
          <a:chExt cx="0" cy="0"/>
        </a:xfrm>
      </p:grpSpPr>
      <p:sp>
        <p:nvSpPr>
          <p:cNvPr id="280" name="Google Shape;280;p43"/>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281" name="Google Shape;281;p43"/>
          <p:cNvPicPr preferRelativeResize="0"/>
          <p:nvPr/>
        </p:nvPicPr>
        <p:blipFill rotWithShape="1">
          <a:blip r:embed="rId2">
            <a:alphaModFix/>
          </a:blip>
          <a:srcRect b="12356" l="8109" r="8109" t="12341"/>
          <a:stretch/>
        </p:blipFill>
        <p:spPr>
          <a:xfrm>
            <a:off x="10753058" y="6358887"/>
            <a:ext cx="1200117" cy="340068"/>
          </a:xfrm>
          <a:prstGeom prst="rect">
            <a:avLst/>
          </a:prstGeom>
          <a:noFill/>
          <a:ln>
            <a:noFill/>
          </a:ln>
        </p:spPr>
      </p:pic>
      <p:pic>
        <p:nvPicPr>
          <p:cNvPr id="282" name="Google Shape;282;p43"/>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283" name="Google Shape;283;p43"/>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
        <p:nvSpPr>
          <p:cNvPr id="284" name="Google Shape;284;p43"/>
          <p:cNvSpPr txBox="1"/>
          <p:nvPr>
            <p:ph type="title"/>
          </p:nvPr>
        </p:nvSpPr>
        <p:spPr>
          <a:xfrm>
            <a:off x="478800" y="360000"/>
            <a:ext cx="10800300" cy="1006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3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Black">
  <p:cSld name="2_Blank">
    <p:bg>
      <p:bgPr>
        <a:solidFill>
          <a:schemeClr val="dk1"/>
        </a:solidFill>
      </p:bgPr>
    </p:bg>
    <p:spTree>
      <p:nvGrpSpPr>
        <p:cNvPr id="285" name="Shape 285"/>
        <p:cNvGrpSpPr/>
        <p:nvPr/>
      </p:nvGrpSpPr>
      <p:grpSpPr>
        <a:xfrm>
          <a:off x="0" y="0"/>
          <a:ext cx="0" cy="0"/>
          <a:chOff x="0" y="0"/>
          <a:chExt cx="0" cy="0"/>
        </a:xfrm>
      </p:grpSpPr>
      <p:sp>
        <p:nvSpPr>
          <p:cNvPr id="286" name="Google Shape;286;p44"/>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287" name="Google Shape;287;p44"/>
          <p:cNvPicPr preferRelativeResize="0"/>
          <p:nvPr/>
        </p:nvPicPr>
        <p:blipFill rotWithShape="1">
          <a:blip r:embed="rId2">
            <a:alphaModFix/>
          </a:blip>
          <a:srcRect b="12358" l="8119" r="8086" t="12328"/>
          <a:stretch/>
        </p:blipFill>
        <p:spPr>
          <a:xfrm>
            <a:off x="10753058" y="6358887"/>
            <a:ext cx="1200117" cy="339941"/>
          </a:xfrm>
          <a:prstGeom prst="rect">
            <a:avLst/>
          </a:prstGeom>
          <a:noFill/>
          <a:ln>
            <a:noFill/>
          </a:ln>
        </p:spPr>
      </p:pic>
      <p:pic>
        <p:nvPicPr>
          <p:cNvPr id="288" name="Google Shape;288;p44"/>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289" name="Google Shape;289;p44"/>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White">
  <p:cSld name="2_Blank_1">
    <p:bg>
      <p:bgPr>
        <a:solidFill>
          <a:schemeClr val="lt1"/>
        </a:solidFill>
      </p:bgPr>
    </p:bg>
    <p:spTree>
      <p:nvGrpSpPr>
        <p:cNvPr id="290" name="Shape 290"/>
        <p:cNvGrpSpPr/>
        <p:nvPr/>
      </p:nvGrpSpPr>
      <p:grpSpPr>
        <a:xfrm>
          <a:off x="0" y="0"/>
          <a:ext cx="0" cy="0"/>
          <a:chOff x="0" y="0"/>
          <a:chExt cx="0" cy="0"/>
        </a:xfrm>
      </p:grpSpPr>
      <p:sp>
        <p:nvSpPr>
          <p:cNvPr id="291" name="Google Shape;291;p45"/>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292" name="Google Shape;292;p45"/>
          <p:cNvPicPr preferRelativeResize="0"/>
          <p:nvPr/>
        </p:nvPicPr>
        <p:blipFill rotWithShape="1">
          <a:blip r:embed="rId2">
            <a:alphaModFix/>
          </a:blip>
          <a:srcRect b="12356" l="8109" r="8109" t="12341"/>
          <a:stretch/>
        </p:blipFill>
        <p:spPr>
          <a:xfrm>
            <a:off x="10753058" y="6358887"/>
            <a:ext cx="1200117" cy="340068"/>
          </a:xfrm>
          <a:prstGeom prst="rect">
            <a:avLst/>
          </a:prstGeom>
          <a:noFill/>
          <a:ln>
            <a:noFill/>
          </a:ln>
        </p:spPr>
      </p:pic>
      <p:pic>
        <p:nvPicPr>
          <p:cNvPr id="293" name="Google Shape;293;p45"/>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294" name="Google Shape;294;p45"/>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Black">
  <p:cSld name="4_Blank">
    <p:bg>
      <p:bgPr>
        <a:solidFill>
          <a:schemeClr val="dk1"/>
        </a:solidFill>
      </p:bgPr>
    </p:bg>
    <p:spTree>
      <p:nvGrpSpPr>
        <p:cNvPr id="295" name="Shape 295"/>
        <p:cNvGrpSpPr/>
        <p:nvPr/>
      </p:nvGrpSpPr>
      <p:grpSpPr>
        <a:xfrm>
          <a:off x="0" y="0"/>
          <a:ext cx="0" cy="0"/>
          <a:chOff x="0" y="0"/>
          <a:chExt cx="0" cy="0"/>
        </a:xfrm>
      </p:grpSpPr>
      <p:sp>
        <p:nvSpPr>
          <p:cNvPr id="296" name="Google Shape;296;p46"/>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297" name="Google Shape;297;p46"/>
          <p:cNvPicPr preferRelativeResize="0"/>
          <p:nvPr/>
        </p:nvPicPr>
        <p:blipFill rotWithShape="1">
          <a:blip r:embed="rId2">
            <a:alphaModFix/>
          </a:blip>
          <a:srcRect b="0" l="0" r="0" t="0"/>
          <a:stretch/>
        </p:blipFill>
        <p:spPr>
          <a:xfrm flipH="1" rot="10800000">
            <a:off x="0" y="6318045"/>
            <a:ext cx="539930" cy="539930"/>
          </a:xfrm>
          <a:prstGeom prst="rect">
            <a:avLst/>
          </a:prstGeom>
          <a:noFill/>
          <a:ln>
            <a:noFill/>
          </a:ln>
        </p:spPr>
      </p:pic>
      <p:pic>
        <p:nvPicPr>
          <p:cNvPr id="298" name="Google Shape;298;p46"/>
          <p:cNvPicPr preferRelativeResize="0"/>
          <p:nvPr/>
        </p:nvPicPr>
        <p:blipFill rotWithShape="1">
          <a:blip r:embed="rId3">
            <a:alphaModFix/>
          </a:blip>
          <a:srcRect b="0" l="0" r="0" t="0"/>
          <a:stretch/>
        </p:blipFill>
        <p:spPr>
          <a:xfrm flipH="1">
            <a:off x="11653270" y="0"/>
            <a:ext cx="539930" cy="53993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White">
  <p:cSld name="4_Blank_1">
    <p:bg>
      <p:bgPr>
        <a:solidFill>
          <a:schemeClr val="lt1"/>
        </a:solidFill>
      </p:bgPr>
    </p:bg>
    <p:spTree>
      <p:nvGrpSpPr>
        <p:cNvPr id="299" name="Shape 299"/>
        <p:cNvGrpSpPr/>
        <p:nvPr/>
      </p:nvGrpSpPr>
      <p:grpSpPr>
        <a:xfrm>
          <a:off x="0" y="0"/>
          <a:ext cx="0" cy="0"/>
          <a:chOff x="0" y="0"/>
          <a:chExt cx="0" cy="0"/>
        </a:xfrm>
      </p:grpSpPr>
      <p:sp>
        <p:nvSpPr>
          <p:cNvPr id="300" name="Google Shape;300;p47"/>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301" name="Google Shape;301;p47"/>
          <p:cNvPicPr preferRelativeResize="0"/>
          <p:nvPr/>
        </p:nvPicPr>
        <p:blipFill rotWithShape="1">
          <a:blip r:embed="rId2">
            <a:alphaModFix/>
          </a:blip>
          <a:srcRect b="0" l="0" r="0" t="0"/>
          <a:stretch/>
        </p:blipFill>
        <p:spPr>
          <a:xfrm flipH="1" rot="10800000">
            <a:off x="0" y="6318045"/>
            <a:ext cx="539930" cy="539930"/>
          </a:xfrm>
          <a:prstGeom prst="rect">
            <a:avLst/>
          </a:prstGeom>
          <a:noFill/>
          <a:ln>
            <a:noFill/>
          </a:ln>
        </p:spPr>
      </p:pic>
      <p:pic>
        <p:nvPicPr>
          <p:cNvPr id="302" name="Google Shape;302;p47"/>
          <p:cNvPicPr preferRelativeResize="0"/>
          <p:nvPr/>
        </p:nvPicPr>
        <p:blipFill rotWithShape="1">
          <a:blip r:embed="rId3">
            <a:alphaModFix/>
          </a:blip>
          <a:srcRect b="0" l="0" r="0" t="0"/>
          <a:stretch/>
        </p:blipFill>
        <p:spPr>
          <a:xfrm flipH="1">
            <a:off x="11653270" y="0"/>
            <a:ext cx="539930" cy="53993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Black">
  <p:cSld name="5_Blank">
    <p:bg>
      <p:bgPr>
        <a:solidFill>
          <a:schemeClr val="dk1"/>
        </a:solidFill>
      </p:bgPr>
    </p:bg>
    <p:spTree>
      <p:nvGrpSpPr>
        <p:cNvPr id="303" name="Shape 303"/>
        <p:cNvGrpSpPr/>
        <p:nvPr/>
      </p:nvGrpSpPr>
      <p:grpSpPr>
        <a:xfrm>
          <a:off x="0" y="0"/>
          <a:ext cx="0" cy="0"/>
          <a:chOff x="0" y="0"/>
          <a:chExt cx="0" cy="0"/>
        </a:xfrm>
      </p:grpSpPr>
      <p:sp>
        <p:nvSpPr>
          <p:cNvPr id="304" name="Google Shape;304;p48"/>
          <p:cNvSpPr txBox="1"/>
          <p:nvPr/>
        </p:nvSpPr>
        <p:spPr>
          <a:xfrm>
            <a:off x="478800" y="1827444"/>
            <a:ext cx="36000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GB" sz="5200" u="none" cap="none" strike="noStrike">
                <a:solidFill>
                  <a:schemeClr val="accent1"/>
                </a:solidFill>
                <a:latin typeface="Arial"/>
                <a:ea typeface="Arial"/>
                <a:cs typeface="Arial"/>
                <a:sym typeface="Arial"/>
              </a:rPr>
              <a:t>Thank you!</a:t>
            </a:r>
            <a:endParaRPr b="0" i="0" sz="1300" u="none" cap="none" strike="noStrike">
              <a:solidFill>
                <a:schemeClr val="accent1"/>
              </a:solidFill>
              <a:latin typeface="Arial"/>
              <a:ea typeface="Arial"/>
              <a:cs typeface="Arial"/>
              <a:sym typeface="Arial"/>
            </a:endParaRPr>
          </a:p>
        </p:txBody>
      </p:sp>
      <p:pic>
        <p:nvPicPr>
          <p:cNvPr id="305" name="Google Shape;305;p48"/>
          <p:cNvPicPr preferRelativeResize="0"/>
          <p:nvPr/>
        </p:nvPicPr>
        <p:blipFill rotWithShape="1">
          <a:blip r:embed="rId2">
            <a:alphaModFix/>
          </a:blip>
          <a:srcRect b="0" l="0" r="0" t="0"/>
          <a:stretch/>
        </p:blipFill>
        <p:spPr>
          <a:xfrm>
            <a:off x="6672657" y="479916"/>
            <a:ext cx="5038468" cy="5038468"/>
          </a:xfrm>
          <a:prstGeom prst="rect">
            <a:avLst/>
          </a:prstGeom>
          <a:noFill/>
          <a:ln>
            <a:noFill/>
          </a:ln>
        </p:spPr>
      </p:pic>
      <p:pic>
        <p:nvPicPr>
          <p:cNvPr id="306" name="Google Shape;306;p48"/>
          <p:cNvPicPr preferRelativeResize="0"/>
          <p:nvPr/>
        </p:nvPicPr>
        <p:blipFill rotWithShape="1">
          <a:blip r:embed="rId3">
            <a:alphaModFix/>
          </a:blip>
          <a:srcRect b="0" l="0" r="0" t="0"/>
          <a:stretch/>
        </p:blipFill>
        <p:spPr>
          <a:xfrm>
            <a:off x="6672644" y="6223520"/>
            <a:ext cx="429064" cy="287963"/>
          </a:xfrm>
          <a:prstGeom prst="rect">
            <a:avLst/>
          </a:prstGeom>
          <a:noFill/>
          <a:ln>
            <a:noFill/>
          </a:ln>
        </p:spPr>
      </p:pic>
      <p:sp>
        <p:nvSpPr>
          <p:cNvPr id="307" name="Google Shape;307;p48">
            <a:hlinkClick r:id="rId4"/>
          </p:cNvPr>
          <p:cNvSpPr txBox="1"/>
          <p:nvPr/>
        </p:nvSpPr>
        <p:spPr>
          <a:xfrm>
            <a:off x="7273850" y="6223525"/>
            <a:ext cx="43029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GB" sz="9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900" u="none" cap="none" strike="noStrike">
              <a:solidFill>
                <a:schemeClr val="lt2"/>
              </a:solidFill>
              <a:latin typeface="Arial"/>
              <a:ea typeface="Arial"/>
              <a:cs typeface="Arial"/>
              <a:sym typeface="Arial"/>
            </a:endParaRPr>
          </a:p>
        </p:txBody>
      </p:sp>
      <p:pic>
        <p:nvPicPr>
          <p:cNvPr id="308" name="Google Shape;308;p48"/>
          <p:cNvPicPr preferRelativeResize="0"/>
          <p:nvPr/>
        </p:nvPicPr>
        <p:blipFill rotWithShape="1">
          <a:blip r:embed="rId5">
            <a:alphaModFix/>
          </a:blip>
          <a:srcRect b="12358" l="8119" r="8086" t="12328"/>
          <a:stretch/>
        </p:blipFill>
        <p:spPr>
          <a:xfrm>
            <a:off x="480047" y="5998950"/>
            <a:ext cx="2261345" cy="64145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White">
  <p:cSld name="5_Blank_1">
    <p:bg>
      <p:bgPr>
        <a:solidFill>
          <a:schemeClr val="lt1"/>
        </a:solidFill>
      </p:bgPr>
    </p:bg>
    <p:spTree>
      <p:nvGrpSpPr>
        <p:cNvPr id="309" name="Shape 309"/>
        <p:cNvGrpSpPr/>
        <p:nvPr/>
      </p:nvGrpSpPr>
      <p:grpSpPr>
        <a:xfrm>
          <a:off x="0" y="0"/>
          <a:ext cx="0" cy="0"/>
          <a:chOff x="0" y="0"/>
          <a:chExt cx="0" cy="0"/>
        </a:xfrm>
      </p:grpSpPr>
      <p:sp>
        <p:nvSpPr>
          <p:cNvPr id="310" name="Google Shape;310;p49"/>
          <p:cNvSpPr txBox="1"/>
          <p:nvPr/>
        </p:nvSpPr>
        <p:spPr>
          <a:xfrm>
            <a:off x="478800" y="1827444"/>
            <a:ext cx="34824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GB" sz="5200" u="none" cap="none" strike="noStrike">
                <a:solidFill>
                  <a:schemeClr val="accent4"/>
                </a:solidFill>
                <a:latin typeface="Arial"/>
                <a:ea typeface="Arial"/>
                <a:cs typeface="Arial"/>
                <a:sym typeface="Arial"/>
              </a:rPr>
              <a:t>Thank you!</a:t>
            </a:r>
            <a:endParaRPr b="0" i="0" sz="1300" u="none" cap="none" strike="noStrike">
              <a:solidFill>
                <a:schemeClr val="accent4"/>
              </a:solidFill>
              <a:latin typeface="Arial"/>
              <a:ea typeface="Arial"/>
              <a:cs typeface="Arial"/>
              <a:sym typeface="Arial"/>
            </a:endParaRPr>
          </a:p>
        </p:txBody>
      </p:sp>
      <p:pic>
        <p:nvPicPr>
          <p:cNvPr id="311" name="Google Shape;311;p49"/>
          <p:cNvPicPr preferRelativeResize="0"/>
          <p:nvPr/>
        </p:nvPicPr>
        <p:blipFill rotWithShape="1">
          <a:blip r:embed="rId2">
            <a:alphaModFix/>
          </a:blip>
          <a:srcRect b="0" l="0" r="0" t="0"/>
          <a:stretch/>
        </p:blipFill>
        <p:spPr>
          <a:xfrm>
            <a:off x="6672657" y="479916"/>
            <a:ext cx="5038468" cy="5038468"/>
          </a:xfrm>
          <a:prstGeom prst="rect">
            <a:avLst/>
          </a:prstGeom>
          <a:noFill/>
          <a:ln>
            <a:noFill/>
          </a:ln>
        </p:spPr>
      </p:pic>
      <p:pic>
        <p:nvPicPr>
          <p:cNvPr id="312" name="Google Shape;312;p49"/>
          <p:cNvPicPr preferRelativeResize="0"/>
          <p:nvPr/>
        </p:nvPicPr>
        <p:blipFill rotWithShape="1">
          <a:blip r:embed="rId3">
            <a:alphaModFix/>
          </a:blip>
          <a:srcRect b="12356" l="8109" r="8109" t="12341"/>
          <a:stretch/>
        </p:blipFill>
        <p:spPr>
          <a:xfrm>
            <a:off x="480047" y="5998950"/>
            <a:ext cx="2261345" cy="641455"/>
          </a:xfrm>
          <a:prstGeom prst="rect">
            <a:avLst/>
          </a:prstGeom>
          <a:noFill/>
          <a:ln>
            <a:noFill/>
          </a:ln>
        </p:spPr>
      </p:pic>
      <p:pic>
        <p:nvPicPr>
          <p:cNvPr id="313" name="Google Shape;313;p49"/>
          <p:cNvPicPr preferRelativeResize="0"/>
          <p:nvPr/>
        </p:nvPicPr>
        <p:blipFill rotWithShape="1">
          <a:blip r:embed="rId4">
            <a:alphaModFix/>
          </a:blip>
          <a:srcRect b="0" l="0" r="0" t="0"/>
          <a:stretch/>
        </p:blipFill>
        <p:spPr>
          <a:xfrm>
            <a:off x="6672644" y="6223520"/>
            <a:ext cx="429064" cy="287963"/>
          </a:xfrm>
          <a:prstGeom prst="rect">
            <a:avLst/>
          </a:prstGeom>
          <a:noFill/>
          <a:ln>
            <a:noFill/>
          </a:ln>
        </p:spPr>
      </p:pic>
      <p:sp>
        <p:nvSpPr>
          <p:cNvPr id="314" name="Google Shape;314;p49">
            <a:hlinkClick r:id="rId5"/>
          </p:cNvPr>
          <p:cNvSpPr txBox="1"/>
          <p:nvPr/>
        </p:nvSpPr>
        <p:spPr>
          <a:xfrm>
            <a:off x="7273850" y="6223525"/>
            <a:ext cx="43029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GB" sz="9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900" u="none" cap="none" strike="noStrike">
              <a:solidFill>
                <a:schemeClr val="lt2"/>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315" name="Shape 315"/>
        <p:cNvGrpSpPr/>
        <p:nvPr/>
      </p:nvGrpSpPr>
      <p:grpSpPr>
        <a:xfrm>
          <a:off x="0" y="0"/>
          <a:ext cx="0" cy="0"/>
          <a:chOff x="0" y="0"/>
          <a:chExt cx="0" cy="0"/>
        </a:xfrm>
      </p:grpSpPr>
      <p:sp>
        <p:nvSpPr>
          <p:cNvPr id="316" name="Google Shape;316;p50"/>
          <p:cNvSpPr txBox="1"/>
          <p:nvPr>
            <p:ph type="ctrTitle"/>
          </p:nvPr>
        </p:nvSpPr>
        <p:spPr>
          <a:xfrm>
            <a:off x="415665" y="992767"/>
            <a:ext cx="11362200" cy="27369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6900"/>
              <a:buChar char="●"/>
              <a:defRPr sz="6900"/>
            </a:lvl1pPr>
            <a:lvl2pPr lvl="1" rtl="0" algn="ctr">
              <a:spcBef>
                <a:spcPts val="0"/>
              </a:spcBef>
              <a:spcAft>
                <a:spcPts val="0"/>
              </a:spcAft>
              <a:buSzPts val="6900"/>
              <a:buChar char="○"/>
              <a:defRPr sz="6900"/>
            </a:lvl2pPr>
            <a:lvl3pPr lvl="2" rtl="0" algn="ctr">
              <a:spcBef>
                <a:spcPts val="0"/>
              </a:spcBef>
              <a:spcAft>
                <a:spcPts val="0"/>
              </a:spcAft>
              <a:buSzPts val="6900"/>
              <a:buChar char="■"/>
              <a:defRPr sz="6900"/>
            </a:lvl3pPr>
            <a:lvl4pPr lvl="3" rtl="0" algn="ctr">
              <a:spcBef>
                <a:spcPts val="0"/>
              </a:spcBef>
              <a:spcAft>
                <a:spcPts val="0"/>
              </a:spcAft>
              <a:buSzPts val="6900"/>
              <a:buChar char="●"/>
              <a:defRPr sz="6900"/>
            </a:lvl4pPr>
            <a:lvl5pPr lvl="4" rtl="0" algn="ctr">
              <a:spcBef>
                <a:spcPts val="0"/>
              </a:spcBef>
              <a:spcAft>
                <a:spcPts val="0"/>
              </a:spcAft>
              <a:buSzPts val="6900"/>
              <a:buChar char="○"/>
              <a:defRPr sz="6900"/>
            </a:lvl5pPr>
            <a:lvl6pPr lvl="5" rtl="0" algn="ctr">
              <a:spcBef>
                <a:spcPts val="0"/>
              </a:spcBef>
              <a:spcAft>
                <a:spcPts val="0"/>
              </a:spcAft>
              <a:buSzPts val="6900"/>
              <a:buChar char="■"/>
              <a:defRPr sz="6900"/>
            </a:lvl6pPr>
            <a:lvl7pPr lvl="6" rtl="0" algn="ctr">
              <a:spcBef>
                <a:spcPts val="0"/>
              </a:spcBef>
              <a:spcAft>
                <a:spcPts val="0"/>
              </a:spcAft>
              <a:buSzPts val="6900"/>
              <a:buChar char="●"/>
              <a:defRPr sz="6900"/>
            </a:lvl7pPr>
            <a:lvl8pPr lvl="7" rtl="0" algn="ctr">
              <a:spcBef>
                <a:spcPts val="0"/>
              </a:spcBef>
              <a:spcAft>
                <a:spcPts val="0"/>
              </a:spcAft>
              <a:buSzPts val="6900"/>
              <a:buChar char="○"/>
              <a:defRPr sz="6900"/>
            </a:lvl8pPr>
            <a:lvl9pPr lvl="8" rtl="0" algn="ctr">
              <a:spcBef>
                <a:spcPts val="0"/>
              </a:spcBef>
              <a:spcAft>
                <a:spcPts val="0"/>
              </a:spcAft>
              <a:buSzPts val="6900"/>
              <a:buChar char="■"/>
              <a:defRPr sz="6900"/>
            </a:lvl9pPr>
          </a:lstStyle>
          <a:p/>
        </p:txBody>
      </p:sp>
      <p:sp>
        <p:nvSpPr>
          <p:cNvPr id="317" name="Google Shape;317;p50"/>
          <p:cNvSpPr txBox="1"/>
          <p:nvPr>
            <p:ph idx="1" type="subTitle"/>
          </p:nvPr>
        </p:nvSpPr>
        <p:spPr>
          <a:xfrm>
            <a:off x="415654" y="3778833"/>
            <a:ext cx="11362200" cy="10569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318" name="Google Shape;318;p50"/>
          <p:cNvSpPr txBox="1"/>
          <p:nvPr>
            <p:ph idx="12" type="sldNum"/>
          </p:nvPr>
        </p:nvSpPr>
        <p:spPr>
          <a:xfrm>
            <a:off x="11298070" y="6217622"/>
            <a:ext cx="7317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White 1">
  <p:cSld name="3_Text - White">
    <p:bg>
      <p:bgPr>
        <a:solidFill>
          <a:schemeClr val="lt1"/>
        </a:solidFill>
      </p:bgPr>
    </p:bg>
    <p:spTree>
      <p:nvGrpSpPr>
        <p:cNvPr id="319" name="Shape 319"/>
        <p:cNvGrpSpPr/>
        <p:nvPr/>
      </p:nvGrpSpPr>
      <p:grpSpPr>
        <a:xfrm>
          <a:off x="0" y="0"/>
          <a:ext cx="0" cy="0"/>
          <a:chOff x="0" y="0"/>
          <a:chExt cx="0" cy="0"/>
        </a:xfrm>
      </p:grpSpPr>
      <p:sp>
        <p:nvSpPr>
          <p:cNvPr id="320" name="Google Shape;320;p51"/>
          <p:cNvSpPr txBox="1"/>
          <p:nvPr>
            <p:ph type="title"/>
          </p:nvPr>
        </p:nvSpPr>
        <p:spPr>
          <a:xfrm>
            <a:off x="478800" y="360000"/>
            <a:ext cx="10800300" cy="1006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3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00"/>
              <a:buFont typeface="Arial"/>
              <a:buNone/>
              <a:defRPr b="0" i="0" sz="5100" u="none" cap="none" strike="noStrike">
                <a:solidFill>
                  <a:schemeClr val="dk1"/>
                </a:solidFill>
                <a:latin typeface="Calibri"/>
                <a:ea typeface="Calibri"/>
                <a:cs typeface="Calibri"/>
                <a:sym typeface="Calibri"/>
              </a:defRPr>
            </a:lvl9pPr>
          </a:lstStyle>
          <a:p/>
        </p:txBody>
      </p:sp>
      <p:sp>
        <p:nvSpPr>
          <p:cNvPr id="321" name="Google Shape;321;p51"/>
          <p:cNvSpPr txBox="1"/>
          <p:nvPr>
            <p:ph idx="1" type="body"/>
          </p:nvPr>
        </p:nvSpPr>
        <p:spPr>
          <a:xfrm>
            <a:off x="478800" y="1440000"/>
            <a:ext cx="108003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lnSpc>
                <a:spcPct val="100000"/>
              </a:lnSpc>
              <a:spcBef>
                <a:spcPts val="500"/>
              </a:spcBef>
              <a:spcAft>
                <a:spcPts val="0"/>
              </a:spcAft>
              <a:buClr>
                <a:schemeClr val="accent4"/>
              </a:buClr>
              <a:buSzPts val="2000"/>
              <a:buFont typeface="Arial"/>
              <a:buChar char="■"/>
              <a:defRPr b="0" i="0" sz="17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Font typeface="Arial"/>
              <a:buChar char="■"/>
              <a:defRPr b="0" i="0" sz="1600" u="none" cap="none" strike="noStrike">
                <a:solidFill>
                  <a:schemeClr val="dk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sz="1300" u="none" cap="none" strike="noStrike">
                <a:solidFill>
                  <a:schemeClr val="dk1"/>
                </a:solidFill>
                <a:latin typeface="Arial"/>
                <a:ea typeface="Arial"/>
                <a:cs typeface="Arial"/>
                <a:sym typeface="Arial"/>
              </a:defRPr>
            </a:lvl4pPr>
            <a:lvl5pPr indent="-355600" lvl="4" marL="2286000" marR="0" rtl="0" algn="l">
              <a:lnSpc>
                <a:spcPct val="100000"/>
              </a:lnSpc>
              <a:spcBef>
                <a:spcPts val="500"/>
              </a:spcBef>
              <a:spcAft>
                <a:spcPts val="0"/>
              </a:spcAft>
              <a:buClr>
                <a:schemeClr val="dk1"/>
              </a:buClr>
              <a:buSzPts val="2000"/>
              <a:buFont typeface="Arial"/>
              <a:buChar char="■"/>
              <a:defRPr b="0" i="0" sz="1200" u="none" cap="none" strike="noStrike">
                <a:solidFill>
                  <a:schemeClr val="dk1"/>
                </a:solidFill>
                <a:latin typeface="Arial"/>
                <a:ea typeface="Arial"/>
                <a:cs typeface="Arial"/>
                <a:sym typeface="Arial"/>
              </a:defRPr>
            </a:lvl5pPr>
            <a:lvl6pPr indent="-374650" lvl="5" marL="27432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9pPr>
          </a:lstStyle>
          <a:p/>
        </p:txBody>
      </p:sp>
      <p:sp>
        <p:nvSpPr>
          <p:cNvPr id="322" name="Google Shape;322;p51"/>
          <p:cNvSpPr txBox="1"/>
          <p:nvPr>
            <p:ph idx="12" type="sldNum"/>
          </p:nvPr>
        </p:nvSpPr>
        <p:spPr>
          <a:xfrm>
            <a:off x="5407818" y="6492879"/>
            <a:ext cx="1377900" cy="365100"/>
          </a:xfrm>
          <a:prstGeom prst="rect">
            <a:avLst/>
          </a:prstGeom>
          <a:noFill/>
          <a:ln>
            <a:noFill/>
          </a:ln>
        </p:spPr>
        <p:txBody>
          <a:bodyPr anchorCtr="0" anchor="ctr" bIns="45700" lIns="91450" spcFirstLastPara="1" rIns="91450"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323" name="Google Shape;323;p51"/>
          <p:cNvPicPr preferRelativeResize="0"/>
          <p:nvPr/>
        </p:nvPicPr>
        <p:blipFill rotWithShape="1">
          <a:blip r:embed="rId2">
            <a:alphaModFix/>
          </a:blip>
          <a:srcRect b="12356" l="8109" r="8109" t="12341"/>
          <a:stretch/>
        </p:blipFill>
        <p:spPr>
          <a:xfrm>
            <a:off x="10753058" y="6358887"/>
            <a:ext cx="1200117" cy="340068"/>
          </a:xfrm>
          <a:prstGeom prst="rect">
            <a:avLst/>
          </a:prstGeom>
          <a:noFill/>
          <a:ln>
            <a:noFill/>
          </a:ln>
        </p:spPr>
      </p:pic>
      <p:pic>
        <p:nvPicPr>
          <p:cNvPr id="324" name="Google Shape;324;p51"/>
          <p:cNvPicPr preferRelativeResize="0"/>
          <p:nvPr/>
        </p:nvPicPr>
        <p:blipFill rotWithShape="1">
          <a:blip r:embed="rId3">
            <a:alphaModFix/>
          </a:blip>
          <a:srcRect b="0" l="0" r="0" t="0"/>
          <a:stretch/>
        </p:blipFill>
        <p:spPr>
          <a:xfrm flipH="1" rot="10800000">
            <a:off x="0" y="6318045"/>
            <a:ext cx="539930" cy="539930"/>
          </a:xfrm>
          <a:prstGeom prst="rect">
            <a:avLst/>
          </a:prstGeom>
          <a:noFill/>
          <a:ln>
            <a:noFill/>
          </a:ln>
        </p:spPr>
      </p:pic>
      <p:pic>
        <p:nvPicPr>
          <p:cNvPr id="325" name="Google Shape;325;p51"/>
          <p:cNvPicPr preferRelativeResize="0"/>
          <p:nvPr/>
        </p:nvPicPr>
        <p:blipFill rotWithShape="1">
          <a:blip r:embed="rId4">
            <a:alphaModFix/>
          </a:blip>
          <a:srcRect b="0" l="0" r="0" t="0"/>
          <a:stretch/>
        </p:blipFill>
        <p:spPr>
          <a:xfrm flipH="1">
            <a:off x="11653270" y="0"/>
            <a:ext cx="539930" cy="53993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Black">
  <p:cSld name="7_Blank">
    <p:bg>
      <p:bgPr>
        <a:solidFill>
          <a:schemeClr val="dk1"/>
        </a:solidFill>
      </p:bgPr>
    </p:bg>
    <p:spTree>
      <p:nvGrpSpPr>
        <p:cNvPr id="46" name="Shape 46"/>
        <p:cNvGrpSpPr/>
        <p:nvPr/>
      </p:nvGrpSpPr>
      <p:grpSpPr>
        <a:xfrm>
          <a:off x="0" y="0"/>
          <a:ext cx="0" cy="0"/>
          <a:chOff x="0" y="0"/>
          <a:chExt cx="0" cy="0"/>
        </a:xfrm>
      </p:grpSpPr>
      <p:sp>
        <p:nvSpPr>
          <p:cNvPr id="47" name="Google Shape;47;p6"/>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4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49" name="Google Shape;49;p6"/>
          <p:cNvPicPr preferRelativeResize="0"/>
          <p:nvPr/>
        </p:nvPicPr>
        <p:blipFill rotWithShape="1">
          <a:blip r:embed="rId2">
            <a:alphaModFix/>
          </a:blip>
          <a:srcRect b="12357" l="8119" r="8085" t="12328"/>
          <a:stretch/>
        </p:blipFill>
        <p:spPr>
          <a:xfrm>
            <a:off x="10753058" y="6358887"/>
            <a:ext cx="1200119" cy="339941"/>
          </a:xfrm>
          <a:prstGeom prst="rect">
            <a:avLst/>
          </a:prstGeom>
          <a:noFill/>
          <a:ln>
            <a:noFill/>
          </a:ln>
        </p:spPr>
      </p:pic>
      <p:pic>
        <p:nvPicPr>
          <p:cNvPr id="50" name="Google Shape;50;p6"/>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51" name="Google Shape;51;p6"/>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
        <p:nvSpPr>
          <p:cNvPr id="52" name="Google Shape;52;p6"/>
          <p:cNvSpPr txBox="1"/>
          <p:nvPr>
            <p:ph idx="1" type="body"/>
          </p:nvPr>
        </p:nvSpPr>
        <p:spPr>
          <a:xfrm>
            <a:off x="478800" y="1440000"/>
            <a:ext cx="108000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Char char="■"/>
              <a:defRPr i="0" sz="2000" u="none" cap="none" strike="noStrike">
                <a:solidFill>
                  <a:schemeClr val="lt1"/>
                </a:solidFill>
              </a:defRPr>
            </a:lvl1pPr>
            <a:lvl2pPr indent="-355600" lvl="1" marL="914400" marR="0" rtl="0" algn="l">
              <a:lnSpc>
                <a:spcPct val="100000"/>
              </a:lnSpc>
              <a:spcBef>
                <a:spcPts val="500"/>
              </a:spcBef>
              <a:spcAft>
                <a:spcPts val="0"/>
              </a:spcAft>
              <a:buClr>
                <a:schemeClr val="accent4"/>
              </a:buClr>
              <a:buSzPts val="2000"/>
              <a:buChar char="■"/>
              <a:defRPr b="0" i="0" sz="1800" u="none" cap="none" strike="noStrike">
                <a:solidFill>
                  <a:schemeClr val="lt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Char char="■"/>
              <a:defRPr b="0" i="0" sz="1600" u="none" cap="none" strike="noStrike">
                <a:solidFill>
                  <a:schemeClr val="lt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u="none" cap="none" strike="noStrike">
                <a:solidFill>
                  <a:schemeClr val="lt1"/>
                </a:solidFill>
                <a:latin typeface="Arial"/>
                <a:ea typeface="Arial"/>
                <a:cs typeface="Arial"/>
                <a:sym typeface="Arial"/>
              </a:defRPr>
            </a:lvl4pPr>
            <a:lvl5pPr indent="-355600" lvl="4" marL="2286000" marR="0" rtl="0" algn="l">
              <a:lnSpc>
                <a:spcPct val="100000"/>
              </a:lnSpc>
              <a:spcBef>
                <a:spcPts val="500"/>
              </a:spcBef>
              <a:spcAft>
                <a:spcPts val="0"/>
              </a:spcAft>
              <a:buClr>
                <a:schemeClr val="lt1"/>
              </a:buClr>
              <a:buSzPts val="2000"/>
              <a:buFont typeface="Arial"/>
              <a:buChar char="■"/>
              <a:defRPr b="0" i="0" sz="1200" u="none" cap="none" strike="noStrike">
                <a:solidFill>
                  <a:schemeClr val="lt1"/>
                </a:solidFill>
                <a:latin typeface="Arial"/>
                <a:ea typeface="Arial"/>
                <a:cs typeface="Arial"/>
                <a:sym typeface="Arial"/>
              </a:defRPr>
            </a:lvl5pPr>
            <a:lvl6pPr indent="-374650" lvl="5" marL="27432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White">
  <p:cSld name="7_Blank_1">
    <p:bg>
      <p:bgPr>
        <a:solidFill>
          <a:schemeClr val="lt1"/>
        </a:solidFill>
      </p:bgPr>
    </p:bg>
    <p:spTree>
      <p:nvGrpSpPr>
        <p:cNvPr id="53" name="Shape 53"/>
        <p:cNvGrpSpPr/>
        <p:nvPr/>
      </p:nvGrpSpPr>
      <p:grpSpPr>
        <a:xfrm>
          <a:off x="0" y="0"/>
          <a:ext cx="0" cy="0"/>
          <a:chOff x="0" y="0"/>
          <a:chExt cx="0" cy="0"/>
        </a:xfrm>
      </p:grpSpPr>
      <p:sp>
        <p:nvSpPr>
          <p:cNvPr id="54" name="Google Shape;54;p7"/>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4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
        <p:nvSpPr>
          <p:cNvPr id="55" name="Google Shape;55;p7"/>
          <p:cNvSpPr txBox="1"/>
          <p:nvPr>
            <p:ph idx="1" type="body"/>
          </p:nvPr>
        </p:nvSpPr>
        <p:spPr>
          <a:xfrm>
            <a:off x="478800" y="1440000"/>
            <a:ext cx="108000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Char char="■"/>
              <a:defRPr i="0" sz="2000" u="none" cap="none" strike="noStrike">
                <a:solidFill>
                  <a:schemeClr val="dk1"/>
                </a:solidFill>
              </a:defRPr>
            </a:lvl1pPr>
            <a:lvl2pPr indent="-355600" lvl="1" marL="914400" marR="0" rtl="0" algn="l">
              <a:lnSpc>
                <a:spcPct val="100000"/>
              </a:lnSpc>
              <a:spcBef>
                <a:spcPts val="500"/>
              </a:spcBef>
              <a:spcAft>
                <a:spcPts val="0"/>
              </a:spcAft>
              <a:buClr>
                <a:schemeClr val="accent4"/>
              </a:buClr>
              <a:buSzPts val="2000"/>
              <a:buChar char="■"/>
              <a:defRPr b="0" i="0" sz="18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Char char="■"/>
              <a:defRPr b="0" i="0" sz="1600" u="none" cap="none" strike="noStrike">
                <a:solidFill>
                  <a:schemeClr val="dk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u="none" cap="none" strike="noStrike">
                <a:solidFill>
                  <a:schemeClr val="dk1"/>
                </a:solidFill>
                <a:latin typeface="Arial"/>
                <a:ea typeface="Arial"/>
                <a:cs typeface="Arial"/>
                <a:sym typeface="Arial"/>
              </a:defRPr>
            </a:lvl4pPr>
            <a:lvl5pPr indent="-355600" lvl="4" marL="2286000" marR="0" rtl="0" algn="l">
              <a:lnSpc>
                <a:spcPct val="100000"/>
              </a:lnSpc>
              <a:spcBef>
                <a:spcPts val="500"/>
              </a:spcBef>
              <a:spcAft>
                <a:spcPts val="0"/>
              </a:spcAft>
              <a:buClr>
                <a:schemeClr val="dk1"/>
              </a:buClr>
              <a:buSzPts val="2000"/>
              <a:buFont typeface="Arial"/>
              <a:buChar char="■"/>
              <a:defRPr b="0" i="0" sz="1200" u="none" cap="none" strike="noStrike">
                <a:solidFill>
                  <a:schemeClr val="dk1"/>
                </a:solidFill>
                <a:latin typeface="Arial"/>
                <a:ea typeface="Arial"/>
                <a:cs typeface="Arial"/>
                <a:sym typeface="Arial"/>
              </a:defRPr>
            </a:lvl5pPr>
            <a:lvl6pPr indent="-374650" lvl="5" marL="27432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9pPr>
          </a:lstStyle>
          <a:p/>
        </p:txBody>
      </p:sp>
      <p:sp>
        <p:nvSpPr>
          <p:cNvPr id="56" name="Google Shape;56;p7"/>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57" name="Google Shape;57;p7"/>
          <p:cNvPicPr preferRelativeResize="0"/>
          <p:nvPr/>
        </p:nvPicPr>
        <p:blipFill rotWithShape="1">
          <a:blip r:embed="rId2">
            <a:alphaModFix/>
          </a:blip>
          <a:srcRect b="12356" l="8109" r="8108" t="12341"/>
          <a:stretch/>
        </p:blipFill>
        <p:spPr>
          <a:xfrm>
            <a:off x="10753058" y="6358887"/>
            <a:ext cx="1200119" cy="340068"/>
          </a:xfrm>
          <a:prstGeom prst="rect">
            <a:avLst/>
          </a:prstGeom>
          <a:noFill/>
          <a:ln>
            <a:noFill/>
          </a:ln>
        </p:spPr>
      </p:pic>
      <p:pic>
        <p:nvPicPr>
          <p:cNvPr id="58" name="Google Shape;58;p7"/>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59" name="Google Shape;59;p7"/>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Black">
  <p:cSld name="6_Blank">
    <p:bg>
      <p:bgPr>
        <a:solidFill>
          <a:schemeClr val="dk1"/>
        </a:solidFill>
      </p:bgPr>
    </p:bg>
    <p:spTree>
      <p:nvGrpSpPr>
        <p:cNvPr id="60" name="Shape 60"/>
        <p:cNvGrpSpPr/>
        <p:nvPr/>
      </p:nvGrpSpPr>
      <p:grpSpPr>
        <a:xfrm>
          <a:off x="0" y="0"/>
          <a:ext cx="0" cy="0"/>
          <a:chOff x="0" y="0"/>
          <a:chExt cx="0" cy="0"/>
        </a:xfrm>
      </p:grpSpPr>
      <p:sp>
        <p:nvSpPr>
          <p:cNvPr id="61" name="Google Shape;61;p8"/>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62" name="Google Shape;62;p8"/>
          <p:cNvPicPr preferRelativeResize="0"/>
          <p:nvPr/>
        </p:nvPicPr>
        <p:blipFill rotWithShape="1">
          <a:blip r:embed="rId2">
            <a:alphaModFix/>
          </a:blip>
          <a:srcRect b="12357" l="8119" r="8085" t="12328"/>
          <a:stretch/>
        </p:blipFill>
        <p:spPr>
          <a:xfrm>
            <a:off x="10753058" y="6358887"/>
            <a:ext cx="1200119" cy="339941"/>
          </a:xfrm>
          <a:prstGeom prst="rect">
            <a:avLst/>
          </a:prstGeom>
          <a:noFill/>
          <a:ln>
            <a:noFill/>
          </a:ln>
        </p:spPr>
      </p:pic>
      <p:pic>
        <p:nvPicPr>
          <p:cNvPr id="63" name="Google Shape;63;p8"/>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64" name="Google Shape;64;p8"/>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
        <p:nvSpPr>
          <p:cNvPr id="65" name="Google Shape;65;p8"/>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4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White">
  <p:cSld name="6_Blank_1">
    <p:bg>
      <p:bgPr>
        <a:solidFill>
          <a:schemeClr val="lt1"/>
        </a:solidFill>
      </p:bgPr>
    </p:bg>
    <p:spTree>
      <p:nvGrpSpPr>
        <p:cNvPr id="66" name="Shape 66"/>
        <p:cNvGrpSpPr/>
        <p:nvPr/>
      </p:nvGrpSpPr>
      <p:grpSpPr>
        <a:xfrm>
          <a:off x="0" y="0"/>
          <a:ext cx="0" cy="0"/>
          <a:chOff x="0" y="0"/>
          <a:chExt cx="0" cy="0"/>
        </a:xfrm>
      </p:grpSpPr>
      <p:sp>
        <p:nvSpPr>
          <p:cNvPr id="67" name="Google Shape;67;p9"/>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68" name="Google Shape;68;p9"/>
          <p:cNvPicPr preferRelativeResize="0"/>
          <p:nvPr/>
        </p:nvPicPr>
        <p:blipFill rotWithShape="1">
          <a:blip r:embed="rId2">
            <a:alphaModFix/>
          </a:blip>
          <a:srcRect b="12356" l="8109" r="8108" t="12341"/>
          <a:stretch/>
        </p:blipFill>
        <p:spPr>
          <a:xfrm>
            <a:off x="10753058" y="6358887"/>
            <a:ext cx="1200119" cy="340068"/>
          </a:xfrm>
          <a:prstGeom prst="rect">
            <a:avLst/>
          </a:prstGeom>
          <a:noFill/>
          <a:ln>
            <a:noFill/>
          </a:ln>
        </p:spPr>
      </p:pic>
      <p:pic>
        <p:nvPicPr>
          <p:cNvPr id="69" name="Google Shape;69;p9"/>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70" name="Google Shape;70;p9"/>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
        <p:nvSpPr>
          <p:cNvPr id="71" name="Google Shape;71;p9"/>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4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Black">
  <p:cSld name="2_Blank">
    <p:bg>
      <p:bgPr>
        <a:solidFill>
          <a:schemeClr val="dk1"/>
        </a:solidFill>
      </p:bgPr>
    </p:bg>
    <p:spTree>
      <p:nvGrpSpPr>
        <p:cNvPr id="72" name="Shape 72"/>
        <p:cNvGrpSpPr/>
        <p:nvPr/>
      </p:nvGrpSpPr>
      <p:grpSpPr>
        <a:xfrm>
          <a:off x="0" y="0"/>
          <a:ext cx="0" cy="0"/>
          <a:chOff x="0" y="0"/>
          <a:chExt cx="0" cy="0"/>
        </a:xfrm>
      </p:grpSpPr>
      <p:sp>
        <p:nvSpPr>
          <p:cNvPr id="73" name="Google Shape;73;p10"/>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74" name="Google Shape;74;p10"/>
          <p:cNvPicPr preferRelativeResize="0"/>
          <p:nvPr/>
        </p:nvPicPr>
        <p:blipFill rotWithShape="1">
          <a:blip r:embed="rId2">
            <a:alphaModFix/>
          </a:blip>
          <a:srcRect b="12357" l="8119" r="8085" t="12328"/>
          <a:stretch/>
        </p:blipFill>
        <p:spPr>
          <a:xfrm>
            <a:off x="10753058" y="6358887"/>
            <a:ext cx="1200119" cy="339941"/>
          </a:xfrm>
          <a:prstGeom prst="rect">
            <a:avLst/>
          </a:prstGeom>
          <a:noFill/>
          <a:ln>
            <a:noFill/>
          </a:ln>
        </p:spPr>
      </p:pic>
      <p:pic>
        <p:nvPicPr>
          <p:cNvPr id="75" name="Google Shape;75;p10"/>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76" name="Google Shape;76;p10"/>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19" Type="http://schemas.openxmlformats.org/officeDocument/2006/relationships/theme" Target="../theme/theme3.xml"/><Relationship Id="rId6" Type="http://schemas.openxmlformats.org/officeDocument/2006/relationships/slideLayout" Target="../slideLayouts/slideLayout20.xml"/><Relationship Id="rId18" Type="http://schemas.openxmlformats.org/officeDocument/2006/relationships/slideLayout" Target="../slideLayouts/slideLayout32.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7" Type="http://schemas.openxmlformats.org/officeDocument/2006/relationships/theme" Target="../theme/theme4.xml"/><Relationship Id="rId16" Type="http://schemas.openxmlformats.org/officeDocument/2006/relationships/slideLayout" Target="../slideLayouts/slideLayout48.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6"/>
          <p:cNvSpPr txBox="1"/>
          <p:nvPr>
            <p:ph idx="12" type="sldNum"/>
          </p:nvPr>
        </p:nvSpPr>
        <p:spPr>
          <a:xfrm>
            <a:off x="11410519" y="6333134"/>
            <a:ext cx="731700" cy="524700"/>
          </a:xfrm>
          <a:prstGeom prst="rect">
            <a:avLst/>
          </a:prstGeom>
          <a:noFill/>
          <a:ln>
            <a:noFill/>
          </a:ln>
        </p:spPr>
        <p:txBody>
          <a:bodyPr anchorCtr="0" anchor="t" bIns="121900" lIns="121900" spcFirstLastPara="1" rIns="121900" wrap="square" tIns="121900">
            <a:noAutofit/>
          </a:bodyPr>
          <a:lstStyle>
            <a:lvl1pPr lvl="0" rtl="0" algn="r">
              <a:buNone/>
              <a:defRPr sz="1700">
                <a:solidFill>
                  <a:schemeClr val="tx1"/>
                </a:solidFill>
              </a:defRPr>
            </a:lvl1pPr>
            <a:lvl2pPr lvl="1" rtl="0" algn="r">
              <a:buNone/>
              <a:defRPr sz="1700">
                <a:solidFill>
                  <a:schemeClr val="tx1"/>
                </a:solidFill>
              </a:defRPr>
            </a:lvl2pPr>
            <a:lvl3pPr lvl="2" rtl="0" algn="r">
              <a:buNone/>
              <a:defRPr sz="1700">
                <a:solidFill>
                  <a:schemeClr val="tx1"/>
                </a:solidFill>
              </a:defRPr>
            </a:lvl3pPr>
            <a:lvl4pPr lvl="3" rtl="0" algn="r">
              <a:buNone/>
              <a:defRPr sz="1700">
                <a:solidFill>
                  <a:schemeClr val="tx1"/>
                </a:solidFill>
              </a:defRPr>
            </a:lvl4pPr>
            <a:lvl5pPr lvl="4" rtl="0" algn="r">
              <a:buNone/>
              <a:defRPr sz="1700">
                <a:solidFill>
                  <a:schemeClr val="tx1"/>
                </a:solidFill>
              </a:defRPr>
            </a:lvl5pPr>
            <a:lvl6pPr lvl="5" rtl="0" algn="r">
              <a:buNone/>
              <a:defRPr sz="1700">
                <a:solidFill>
                  <a:schemeClr val="tx1"/>
                </a:solidFill>
              </a:defRPr>
            </a:lvl6pPr>
            <a:lvl7pPr lvl="6" rtl="0" algn="r">
              <a:buNone/>
              <a:defRPr sz="1700">
                <a:solidFill>
                  <a:schemeClr val="tx1"/>
                </a:solidFill>
              </a:defRPr>
            </a:lvl7pPr>
            <a:lvl8pPr lvl="7" rtl="0" algn="r">
              <a:buNone/>
              <a:defRPr sz="1700">
                <a:solidFill>
                  <a:schemeClr val="tx1"/>
                </a:solidFill>
              </a:defRPr>
            </a:lvl8pPr>
            <a:lvl9pPr lvl="8" rtl="0" algn="r">
              <a:buNone/>
              <a:defRPr sz="1700">
                <a:solidFill>
                  <a:schemeClr val="tx1"/>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7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7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8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75.png"/></Relationships>
</file>

<file path=ppt/slides/_rels/slide14.xml.rels><?xml version="1.0" encoding="UTF-8" standalone="yes"?><Relationships xmlns="http://schemas.openxmlformats.org/package/2006/relationships"><Relationship Id="rId11" Type="http://schemas.openxmlformats.org/officeDocument/2006/relationships/image" Target="../media/image73.png"/><Relationship Id="rId10" Type="http://schemas.openxmlformats.org/officeDocument/2006/relationships/image" Target="../media/image76.png"/><Relationship Id="rId13" Type="http://schemas.openxmlformats.org/officeDocument/2006/relationships/image" Target="../media/image79.png"/><Relationship Id="rId12" Type="http://schemas.openxmlformats.org/officeDocument/2006/relationships/image" Target="../media/image81.png"/><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63.png"/><Relationship Id="rId4" Type="http://schemas.openxmlformats.org/officeDocument/2006/relationships/image" Target="../media/image83.png"/><Relationship Id="rId9" Type="http://schemas.openxmlformats.org/officeDocument/2006/relationships/image" Target="../media/image61.png"/><Relationship Id="rId15" Type="http://schemas.openxmlformats.org/officeDocument/2006/relationships/image" Target="../media/image78.png"/><Relationship Id="rId14" Type="http://schemas.openxmlformats.org/officeDocument/2006/relationships/image" Target="../media/image75.png"/><Relationship Id="rId17" Type="http://schemas.openxmlformats.org/officeDocument/2006/relationships/image" Target="../media/image80.png"/><Relationship Id="rId16" Type="http://schemas.openxmlformats.org/officeDocument/2006/relationships/image" Target="../media/image77.png"/><Relationship Id="rId5" Type="http://schemas.openxmlformats.org/officeDocument/2006/relationships/image" Target="../media/image60.jpg"/><Relationship Id="rId6" Type="http://schemas.openxmlformats.org/officeDocument/2006/relationships/image" Target="../media/image57.png"/><Relationship Id="rId7" Type="http://schemas.openxmlformats.org/officeDocument/2006/relationships/image" Target="../media/image56.png"/><Relationship Id="rId8" Type="http://schemas.openxmlformats.org/officeDocument/2006/relationships/image" Target="../media/image6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8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8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github.com/i4Trust/training/blob/main/2_Technology/NGSI-LD_primer/Practice%20Exercises.pptx" TargetMode="External"/><Relationship Id="rId4" Type="http://schemas.openxmlformats.org/officeDocument/2006/relationships/hyperlink" Target="https://github.com/i4Trust/training/blob/main/2_Technology/NGSI-LD_primer/Practice%20Exercises.ppt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0" Type="http://schemas.openxmlformats.org/officeDocument/2006/relationships/image" Target="../media/image74.png"/><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63.png"/><Relationship Id="rId4" Type="http://schemas.openxmlformats.org/officeDocument/2006/relationships/image" Target="../media/image83.png"/><Relationship Id="rId9" Type="http://schemas.openxmlformats.org/officeDocument/2006/relationships/image" Target="../media/image57.png"/><Relationship Id="rId5" Type="http://schemas.openxmlformats.org/officeDocument/2006/relationships/image" Target="../media/image55.png"/><Relationship Id="rId6" Type="http://schemas.openxmlformats.org/officeDocument/2006/relationships/image" Target="../media/image53.png"/><Relationship Id="rId7" Type="http://schemas.openxmlformats.org/officeDocument/2006/relationships/image" Target="../media/image56.png"/><Relationship Id="rId8" Type="http://schemas.openxmlformats.org/officeDocument/2006/relationships/image" Target="../media/image6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63.png"/><Relationship Id="rId4" Type="http://schemas.openxmlformats.org/officeDocument/2006/relationships/image" Target="../media/image83.png"/><Relationship Id="rId9" Type="http://schemas.openxmlformats.org/officeDocument/2006/relationships/image" Target="../media/image61.png"/><Relationship Id="rId5" Type="http://schemas.openxmlformats.org/officeDocument/2006/relationships/image" Target="../media/image60.jpg"/><Relationship Id="rId6" Type="http://schemas.openxmlformats.org/officeDocument/2006/relationships/image" Target="../media/image57.png"/><Relationship Id="rId7" Type="http://schemas.openxmlformats.org/officeDocument/2006/relationships/image" Target="../media/image56.png"/><Relationship Id="rId8" Type="http://schemas.openxmlformats.org/officeDocument/2006/relationships/image" Target="../media/image62.png"/></Relationships>
</file>

<file path=ppt/slides/_rels/slide5.xml.rels><?xml version="1.0" encoding="UTF-8" standalone="yes"?><Relationships xmlns="http://schemas.openxmlformats.org/package/2006/relationships"><Relationship Id="rId11" Type="http://schemas.openxmlformats.org/officeDocument/2006/relationships/image" Target="../media/image65.png"/><Relationship Id="rId10" Type="http://schemas.openxmlformats.org/officeDocument/2006/relationships/image" Target="../media/image70.jpg"/><Relationship Id="rId12" Type="http://schemas.openxmlformats.org/officeDocument/2006/relationships/image" Target="../media/image72.png"/><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71.png"/><Relationship Id="rId4" Type="http://schemas.openxmlformats.org/officeDocument/2006/relationships/image" Target="../media/image59.png"/><Relationship Id="rId9" Type="http://schemas.openxmlformats.org/officeDocument/2006/relationships/image" Target="../media/image66.png"/><Relationship Id="rId5" Type="http://schemas.openxmlformats.org/officeDocument/2006/relationships/image" Target="../media/image64.jpg"/><Relationship Id="rId6" Type="http://schemas.openxmlformats.org/officeDocument/2006/relationships/image" Target="../media/image69.png"/><Relationship Id="rId7" Type="http://schemas.openxmlformats.org/officeDocument/2006/relationships/image" Target="../media/image67.png"/><Relationship Id="rId8" Type="http://schemas.openxmlformats.org/officeDocument/2006/relationships/image" Target="../media/image6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7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2"/>
          <p:cNvSpPr txBox="1"/>
          <p:nvPr>
            <p:ph type="ctrTitle"/>
          </p:nvPr>
        </p:nvSpPr>
        <p:spPr>
          <a:xfrm>
            <a:off x="478800" y="1656860"/>
            <a:ext cx="5400600" cy="1679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Bringing the pieces together</a:t>
            </a:r>
            <a:endParaRPr/>
          </a:p>
        </p:txBody>
      </p:sp>
      <p:sp>
        <p:nvSpPr>
          <p:cNvPr id="332" name="Google Shape;332;p52"/>
          <p:cNvSpPr txBox="1"/>
          <p:nvPr>
            <p:ph idx="1" type="subTitle"/>
          </p:nvPr>
        </p:nvSpPr>
        <p:spPr>
          <a:xfrm>
            <a:off x="478800" y="3456000"/>
            <a:ext cx="5400600" cy="1254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en-GB" sz="1600" u="sng">
                <a:solidFill>
                  <a:schemeClr val="accent3"/>
                </a:solidFill>
              </a:rPr>
              <a:t>Speakers</a:t>
            </a:r>
            <a:r>
              <a:rPr lang="en-GB" sz="1600">
                <a:solidFill>
                  <a:schemeClr val="accent3"/>
                </a:solidFill>
              </a:rPr>
              <a:t>:</a:t>
            </a:r>
            <a:endParaRPr sz="1600">
              <a:solidFill>
                <a:schemeClr val="accent3"/>
              </a:solidFill>
            </a:endParaRPr>
          </a:p>
          <a:p>
            <a:pPr indent="0" lvl="0" marL="0" rtl="0" algn="l">
              <a:lnSpc>
                <a:spcPct val="115000"/>
              </a:lnSpc>
              <a:spcBef>
                <a:spcPts val="0"/>
              </a:spcBef>
              <a:spcAft>
                <a:spcPts val="0"/>
              </a:spcAft>
              <a:buSzPts val="1800"/>
              <a:buNone/>
            </a:pPr>
            <a:r>
              <a:t/>
            </a:r>
            <a:endParaRPr sz="1600">
              <a:solidFill>
                <a:schemeClr val="accent3"/>
              </a:solidFill>
            </a:endParaRPr>
          </a:p>
          <a:p>
            <a:pPr indent="0" lvl="0" marL="0" rtl="0" algn="l">
              <a:lnSpc>
                <a:spcPct val="115000"/>
              </a:lnSpc>
              <a:spcBef>
                <a:spcPts val="0"/>
              </a:spcBef>
              <a:spcAft>
                <a:spcPts val="0"/>
              </a:spcAft>
              <a:buSzPts val="1800"/>
              <a:buNone/>
            </a:pPr>
            <a:r>
              <a:rPr lang="en-GB" sz="1600">
                <a:solidFill>
                  <a:schemeClr val="accent3"/>
                </a:solidFill>
              </a:rPr>
              <a:t>Rajiv Rajani - </a:t>
            </a:r>
            <a:r>
              <a:rPr lang="en-GB" sz="1600">
                <a:solidFill>
                  <a:schemeClr val="accent3"/>
                </a:solidFill>
              </a:rPr>
              <a:t>CTO - iSHARE Foundation</a:t>
            </a:r>
            <a:endParaRPr sz="1600">
              <a:solidFill>
                <a:schemeClr val="accent3"/>
              </a:solidFill>
            </a:endParaRPr>
          </a:p>
          <a:p>
            <a:pPr indent="0" lvl="0" marL="0" rtl="0" algn="l">
              <a:lnSpc>
                <a:spcPct val="115000"/>
              </a:lnSpc>
              <a:spcBef>
                <a:spcPts val="0"/>
              </a:spcBef>
              <a:spcAft>
                <a:spcPts val="0"/>
              </a:spcAft>
              <a:buClr>
                <a:schemeClr val="dk1"/>
              </a:buClr>
              <a:buSzPts val="1800"/>
              <a:buFont typeface="Arial"/>
              <a:buNone/>
            </a:pPr>
            <a:r>
              <a:rPr lang="en-GB" sz="1600">
                <a:solidFill>
                  <a:schemeClr val="accent3"/>
                </a:solidFill>
              </a:rPr>
              <a:t>Dr. Dennis Wendland - Technical Lead &amp; Architect - FIWARE Foundation</a:t>
            </a:r>
            <a:endParaRPr sz="16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1"/>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Happy Pets Inc. - Online e-commerce for pet products</a:t>
            </a:r>
            <a:endParaRPr/>
          </a:p>
        </p:txBody>
      </p:sp>
      <p:sp>
        <p:nvSpPr>
          <p:cNvPr id="517" name="Google Shape;517;p61"/>
          <p:cNvSpPr txBox="1"/>
          <p:nvPr>
            <p:ph idx="1" type="body"/>
          </p:nvPr>
        </p:nvSpPr>
        <p:spPr>
          <a:xfrm>
            <a:off x="478800" y="1440000"/>
            <a:ext cx="5615700" cy="4680000"/>
          </a:xfrm>
          <a:prstGeom prst="rect">
            <a:avLst/>
          </a:prstGeom>
        </p:spPr>
        <p:txBody>
          <a:bodyPr anchorCtr="0" anchor="t" bIns="0" lIns="0" spcFirstLastPara="1" rIns="0" wrap="square" tIns="0">
            <a:noAutofit/>
          </a:bodyPr>
          <a:lstStyle/>
          <a:p>
            <a:pPr indent="-406400" lvl="0" marL="609600" rtl="0" algn="l">
              <a:spcBef>
                <a:spcPts val="500"/>
              </a:spcBef>
              <a:spcAft>
                <a:spcPts val="0"/>
              </a:spcAft>
              <a:buSzPts val="1600"/>
              <a:buChar char="■"/>
            </a:pPr>
            <a:r>
              <a:rPr lang="en-GB" sz="1600"/>
              <a:t>i4Trust Role: Data Consumer/Data Owner</a:t>
            </a:r>
            <a:endParaRPr sz="1600"/>
          </a:p>
          <a:p>
            <a:pPr indent="-406400" lvl="0" marL="609600" rtl="0" algn="l">
              <a:spcBef>
                <a:spcPts val="500"/>
              </a:spcBef>
              <a:spcAft>
                <a:spcPts val="0"/>
              </a:spcAft>
              <a:buSzPts val="1600"/>
              <a:buChar char="■"/>
            </a:pPr>
            <a:r>
              <a:rPr lang="en-GB" sz="1600"/>
              <a:t>Identifier: EU.EORI.NLHAPPYPETS</a:t>
            </a:r>
            <a:endParaRPr sz="1600"/>
          </a:p>
          <a:p>
            <a:pPr indent="-406400" lvl="0" marL="609600" rtl="0" algn="l">
              <a:spcBef>
                <a:spcPts val="500"/>
              </a:spcBef>
              <a:spcAft>
                <a:spcPts val="0"/>
              </a:spcAft>
              <a:buSzPts val="1600"/>
              <a:buChar char="■"/>
            </a:pPr>
            <a:r>
              <a:rPr lang="en-GB" sz="1600"/>
              <a:t>Components:</a:t>
            </a:r>
            <a:endParaRPr sz="1600"/>
          </a:p>
          <a:p>
            <a:pPr indent="-406400" lvl="1" marL="1219200" rtl="0" algn="l">
              <a:spcBef>
                <a:spcPts val="500"/>
              </a:spcBef>
              <a:spcAft>
                <a:spcPts val="0"/>
              </a:spcAft>
              <a:buSzPts val="1600"/>
              <a:buChar char="■"/>
            </a:pPr>
            <a:r>
              <a:rPr lang="en-GB" sz="1600"/>
              <a:t>Identity Provider(s)</a:t>
            </a:r>
            <a:endParaRPr sz="1600"/>
          </a:p>
          <a:p>
            <a:pPr indent="-406400" lvl="1" marL="1219200" rtl="0" algn="l">
              <a:spcBef>
                <a:spcPts val="500"/>
              </a:spcBef>
              <a:spcAft>
                <a:spcPts val="0"/>
              </a:spcAft>
              <a:buSzPts val="1600"/>
              <a:buChar char="■"/>
            </a:pPr>
            <a:r>
              <a:rPr lang="en-GB" sz="1600"/>
              <a:t>Authorisation Registry (AR)</a:t>
            </a:r>
            <a:endParaRPr sz="1600"/>
          </a:p>
          <a:p>
            <a:pPr indent="-406400" lvl="1" marL="1219200" rtl="0" algn="l">
              <a:spcBef>
                <a:spcPts val="500"/>
              </a:spcBef>
              <a:spcAft>
                <a:spcPts val="0"/>
              </a:spcAft>
              <a:buSzPts val="1600"/>
              <a:buChar char="■"/>
            </a:pPr>
            <a:r>
              <a:rPr lang="en-GB" sz="1600"/>
              <a:t>Shop system application</a:t>
            </a:r>
            <a:endParaRPr sz="1600"/>
          </a:p>
          <a:p>
            <a:pPr indent="-400050" lvl="0" marL="609600" rtl="0" algn="l">
              <a:spcBef>
                <a:spcPts val="500"/>
              </a:spcBef>
              <a:spcAft>
                <a:spcPts val="0"/>
              </a:spcAft>
              <a:buSzPts val="1500"/>
              <a:buChar char="■"/>
            </a:pPr>
            <a:r>
              <a:rPr lang="en-GB" sz="1600"/>
              <a:t>Acquires Gold offering from Packet Delivery Co so it can offer Standard </a:t>
            </a:r>
            <a:r>
              <a:rPr lang="en-GB" sz="1600"/>
              <a:t>delivery</a:t>
            </a:r>
            <a:r>
              <a:rPr lang="en-GB" sz="1600"/>
              <a:t> service to it Regular customers and Gold delivery service to its Prime customers</a:t>
            </a:r>
            <a:endParaRPr sz="1600"/>
          </a:p>
          <a:p>
            <a:pPr indent="-406400" lvl="0" marL="609600" rtl="0" algn="l">
              <a:spcBef>
                <a:spcPts val="500"/>
              </a:spcBef>
              <a:spcAft>
                <a:spcPts val="0"/>
              </a:spcAft>
              <a:buSzPts val="1600"/>
              <a:buChar char="■"/>
            </a:pPr>
            <a:r>
              <a:rPr lang="en-GB" sz="1600"/>
              <a:t>Prime customers are allowed to adjust </a:t>
            </a:r>
            <a:endParaRPr sz="1600"/>
          </a:p>
          <a:p>
            <a:pPr indent="-406400" lvl="1" marL="1219200" rtl="0" algn="l">
              <a:spcBef>
                <a:spcPts val="500"/>
              </a:spcBef>
              <a:spcAft>
                <a:spcPts val="0"/>
              </a:spcAft>
              <a:buSzPts val="1600"/>
              <a:buChar char="■"/>
            </a:pPr>
            <a:r>
              <a:rPr lang="en-GB" sz="1600"/>
              <a:t>the concrete address of delivery</a:t>
            </a:r>
            <a:endParaRPr sz="1600"/>
          </a:p>
          <a:p>
            <a:pPr indent="-406400" lvl="1" marL="1219200" rtl="0" algn="l">
              <a:spcBef>
                <a:spcPts val="500"/>
              </a:spcBef>
              <a:spcAft>
                <a:spcPts val="0"/>
              </a:spcAft>
              <a:buSzPts val="1600"/>
              <a:buChar char="■"/>
            </a:pPr>
            <a:r>
              <a:rPr lang="en-GB" sz="1600"/>
              <a:t>date of delivery within an offered period</a:t>
            </a:r>
            <a:endParaRPr sz="1600"/>
          </a:p>
          <a:p>
            <a:pPr indent="-406400" lvl="1" marL="1219200" rtl="0" algn="l">
              <a:spcBef>
                <a:spcPts val="500"/>
              </a:spcBef>
              <a:spcAft>
                <a:spcPts val="0"/>
              </a:spcAft>
              <a:buSzPts val="1600"/>
              <a:buChar char="■"/>
            </a:pPr>
            <a:r>
              <a:rPr lang="en-GB" sz="1600"/>
              <a:t>concrete time of delivery within the selected date of delivery, </a:t>
            </a:r>
            <a:endParaRPr sz="1600"/>
          </a:p>
          <a:p>
            <a:pPr indent="-406400" lvl="1" marL="1219200" rtl="0" algn="l">
              <a:spcBef>
                <a:spcPts val="500"/>
              </a:spcBef>
              <a:spcAft>
                <a:spcPts val="0"/>
              </a:spcAft>
              <a:buSzPts val="1600"/>
              <a:buChar char="■"/>
            </a:pPr>
            <a:r>
              <a:rPr lang="en-GB" sz="1600"/>
              <a:t>provided such adjustments are feasible (e.g., are requested enough time in advance and do not imply additional costs)</a:t>
            </a:r>
            <a:endParaRPr sz="1600"/>
          </a:p>
        </p:txBody>
      </p:sp>
      <p:sp>
        <p:nvSpPr>
          <p:cNvPr id="518" name="Google Shape;518;p61"/>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GB"/>
              <a:t>‹#›</a:t>
            </a:fld>
            <a:endParaRPr/>
          </a:p>
        </p:txBody>
      </p:sp>
      <p:pic>
        <p:nvPicPr>
          <p:cNvPr id="519" name="Google Shape;519;p61"/>
          <p:cNvPicPr preferRelativeResize="0"/>
          <p:nvPr/>
        </p:nvPicPr>
        <p:blipFill>
          <a:blip r:embed="rId3">
            <a:alphaModFix/>
          </a:blip>
          <a:stretch>
            <a:fillRect/>
          </a:stretch>
        </p:blipFill>
        <p:spPr>
          <a:xfrm>
            <a:off x="7507525" y="3033700"/>
            <a:ext cx="3505200" cy="79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2"/>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No Cheaper</a:t>
            </a:r>
            <a:r>
              <a:rPr lang="en-GB"/>
              <a:t> Inc. - Online e-commerce for bargain products</a:t>
            </a:r>
            <a:endParaRPr/>
          </a:p>
        </p:txBody>
      </p:sp>
      <p:sp>
        <p:nvSpPr>
          <p:cNvPr id="526" name="Google Shape;526;p62"/>
          <p:cNvSpPr txBox="1"/>
          <p:nvPr>
            <p:ph idx="1" type="body"/>
          </p:nvPr>
        </p:nvSpPr>
        <p:spPr>
          <a:xfrm>
            <a:off x="478800" y="1440000"/>
            <a:ext cx="5615700" cy="4680000"/>
          </a:xfrm>
          <a:prstGeom prst="rect">
            <a:avLst/>
          </a:prstGeom>
        </p:spPr>
        <p:txBody>
          <a:bodyPr anchorCtr="0" anchor="t" bIns="0" lIns="0" spcFirstLastPara="1" rIns="0" wrap="square" tIns="0">
            <a:noAutofit/>
          </a:bodyPr>
          <a:lstStyle/>
          <a:p>
            <a:pPr indent="-406400" lvl="0" marL="609600" rtl="0" algn="l">
              <a:spcBef>
                <a:spcPts val="500"/>
              </a:spcBef>
              <a:spcAft>
                <a:spcPts val="0"/>
              </a:spcAft>
              <a:buSzPts val="1600"/>
              <a:buChar char="■"/>
            </a:pPr>
            <a:r>
              <a:rPr lang="en-GB" sz="1600"/>
              <a:t>i4Trust Role: Data Consumer/Data Owner</a:t>
            </a:r>
            <a:endParaRPr sz="1600"/>
          </a:p>
          <a:p>
            <a:pPr indent="-406400" lvl="0" marL="609600" rtl="0" algn="l">
              <a:spcBef>
                <a:spcPts val="500"/>
              </a:spcBef>
              <a:spcAft>
                <a:spcPts val="0"/>
              </a:spcAft>
              <a:buSzPts val="1600"/>
              <a:buChar char="■"/>
            </a:pPr>
            <a:r>
              <a:rPr lang="en-GB" sz="1600"/>
              <a:t>Identifier: </a:t>
            </a:r>
            <a:r>
              <a:rPr lang="en-GB" sz="1600"/>
              <a:t>EU.EORI.NLNOCHEAPER</a:t>
            </a:r>
            <a:endParaRPr sz="1600"/>
          </a:p>
          <a:p>
            <a:pPr indent="-406400" lvl="0" marL="609600" rtl="0" algn="l">
              <a:spcBef>
                <a:spcPts val="500"/>
              </a:spcBef>
              <a:spcAft>
                <a:spcPts val="0"/>
              </a:spcAft>
              <a:buSzPts val="1600"/>
              <a:buChar char="■"/>
            </a:pPr>
            <a:r>
              <a:rPr lang="en-GB" sz="1600"/>
              <a:t>Components:</a:t>
            </a:r>
            <a:endParaRPr sz="1600"/>
          </a:p>
          <a:p>
            <a:pPr indent="-406400" lvl="1" marL="1219200" rtl="0" algn="l">
              <a:spcBef>
                <a:spcPts val="500"/>
              </a:spcBef>
              <a:spcAft>
                <a:spcPts val="0"/>
              </a:spcAft>
              <a:buSzPts val="1600"/>
              <a:buChar char="■"/>
            </a:pPr>
            <a:r>
              <a:rPr lang="en-GB" sz="1600"/>
              <a:t>Identity Provider(s)</a:t>
            </a:r>
            <a:endParaRPr sz="1600"/>
          </a:p>
          <a:p>
            <a:pPr indent="-406400" lvl="1" marL="1219200" rtl="0" algn="l">
              <a:spcBef>
                <a:spcPts val="500"/>
              </a:spcBef>
              <a:spcAft>
                <a:spcPts val="0"/>
              </a:spcAft>
              <a:buSzPts val="1600"/>
              <a:buChar char="■"/>
            </a:pPr>
            <a:r>
              <a:rPr lang="en-GB" sz="1600"/>
              <a:t>Authorisation Registry (AR)</a:t>
            </a:r>
            <a:endParaRPr sz="1600"/>
          </a:p>
          <a:p>
            <a:pPr indent="-406400" lvl="1" marL="1219200" rtl="0" algn="l">
              <a:spcBef>
                <a:spcPts val="500"/>
              </a:spcBef>
              <a:spcAft>
                <a:spcPts val="0"/>
              </a:spcAft>
              <a:buSzPts val="1600"/>
              <a:buChar char="■"/>
            </a:pPr>
            <a:r>
              <a:rPr lang="en-GB" sz="1600"/>
              <a:t>Shop system application</a:t>
            </a:r>
            <a:endParaRPr sz="1600"/>
          </a:p>
          <a:p>
            <a:pPr indent="-400050" lvl="0" marL="609600" rtl="0" algn="l">
              <a:spcBef>
                <a:spcPts val="500"/>
              </a:spcBef>
              <a:spcAft>
                <a:spcPts val="0"/>
              </a:spcAft>
              <a:buSzPts val="1500"/>
              <a:buChar char="■"/>
            </a:pPr>
            <a:r>
              <a:rPr lang="en-GB" sz="1600"/>
              <a:t>Acquires standard offering so it can offer only standard delivery service to its customers</a:t>
            </a:r>
            <a:endParaRPr/>
          </a:p>
        </p:txBody>
      </p:sp>
      <p:sp>
        <p:nvSpPr>
          <p:cNvPr id="527" name="Google Shape;527;p62"/>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None/>
            </a:pPr>
            <a:fld id="{00000000-1234-1234-1234-123412341234}" type="slidenum">
              <a:rPr lang="en-GB"/>
              <a:t>‹#›</a:t>
            </a:fld>
            <a:endParaRPr/>
          </a:p>
        </p:txBody>
      </p:sp>
      <p:pic>
        <p:nvPicPr>
          <p:cNvPr id="528" name="Google Shape;528;p62"/>
          <p:cNvPicPr preferRelativeResize="0"/>
          <p:nvPr/>
        </p:nvPicPr>
        <p:blipFill>
          <a:blip r:embed="rId3">
            <a:alphaModFix/>
          </a:blip>
          <a:stretch>
            <a:fillRect/>
          </a:stretch>
        </p:blipFill>
        <p:spPr>
          <a:xfrm>
            <a:off x="7478625" y="2995613"/>
            <a:ext cx="3800475" cy="86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3"/>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iSHARE Satellite</a:t>
            </a:r>
            <a:r>
              <a:rPr lang="en-GB"/>
              <a:t> - </a:t>
            </a:r>
            <a:r>
              <a:rPr lang="en-GB"/>
              <a:t>ensures trust among different organisations</a:t>
            </a:r>
            <a:endParaRPr/>
          </a:p>
        </p:txBody>
      </p:sp>
      <p:sp>
        <p:nvSpPr>
          <p:cNvPr id="535" name="Google Shape;535;p63"/>
          <p:cNvSpPr txBox="1"/>
          <p:nvPr>
            <p:ph idx="1" type="body"/>
          </p:nvPr>
        </p:nvSpPr>
        <p:spPr>
          <a:xfrm>
            <a:off x="478800" y="1440000"/>
            <a:ext cx="5615700" cy="4680000"/>
          </a:xfrm>
          <a:prstGeom prst="rect">
            <a:avLst/>
          </a:prstGeom>
        </p:spPr>
        <p:txBody>
          <a:bodyPr anchorCtr="0" anchor="t" bIns="0" lIns="0" spcFirstLastPara="1" rIns="0" wrap="square" tIns="0">
            <a:noAutofit/>
          </a:bodyPr>
          <a:lstStyle/>
          <a:p>
            <a:pPr indent="-406400" lvl="0" marL="609600" rtl="0" algn="l">
              <a:spcBef>
                <a:spcPts val="500"/>
              </a:spcBef>
              <a:spcAft>
                <a:spcPts val="0"/>
              </a:spcAft>
              <a:buSzPts val="1600"/>
              <a:buChar char="■"/>
            </a:pPr>
            <a:r>
              <a:rPr lang="en-GB" sz="1600"/>
              <a:t>i4Trust Role: Trust Provider</a:t>
            </a:r>
            <a:endParaRPr sz="1600"/>
          </a:p>
          <a:p>
            <a:pPr indent="-406400" lvl="0" marL="609600" rtl="0" algn="l">
              <a:spcBef>
                <a:spcPts val="500"/>
              </a:spcBef>
              <a:spcAft>
                <a:spcPts val="0"/>
              </a:spcAft>
              <a:buSzPts val="1600"/>
              <a:buChar char="■"/>
            </a:pPr>
            <a:r>
              <a:rPr lang="en-GB" sz="1600"/>
              <a:t>Identifier: EU.EORI.NL000000000 (iSHARE Satellite test)</a:t>
            </a:r>
            <a:endParaRPr sz="1600"/>
          </a:p>
          <a:p>
            <a:pPr indent="-406400" lvl="0" marL="609600" rtl="0" algn="l">
              <a:spcBef>
                <a:spcPts val="500"/>
              </a:spcBef>
              <a:spcAft>
                <a:spcPts val="0"/>
              </a:spcAft>
              <a:buSzPts val="1600"/>
              <a:buChar char="■"/>
            </a:pPr>
            <a:r>
              <a:rPr lang="en-GB" sz="1600"/>
              <a:t>Onboard and maintain list of participants and its statues</a:t>
            </a:r>
            <a:endParaRPr sz="1600"/>
          </a:p>
          <a:p>
            <a:pPr indent="-406400" lvl="0" marL="609600" rtl="0" algn="l">
              <a:spcBef>
                <a:spcPts val="500"/>
              </a:spcBef>
              <a:spcAft>
                <a:spcPts val="0"/>
              </a:spcAft>
              <a:buSzPts val="1600"/>
              <a:buChar char="■"/>
            </a:pPr>
            <a:r>
              <a:rPr lang="en-GB" sz="1600"/>
              <a:t>Provide APIs for participants to get detailed information along with statues of other participants with whom they want to interact or are interacting</a:t>
            </a:r>
            <a:endParaRPr sz="1600"/>
          </a:p>
          <a:p>
            <a:pPr indent="-406400" lvl="0" marL="609600" rtl="0" algn="l">
              <a:spcBef>
                <a:spcPts val="500"/>
              </a:spcBef>
              <a:spcAft>
                <a:spcPts val="0"/>
              </a:spcAft>
              <a:buSzPts val="1600"/>
              <a:buChar char="■"/>
            </a:pPr>
            <a:r>
              <a:rPr lang="en-GB" sz="1600"/>
              <a:t>Enables multilateral trust when participants signup</a:t>
            </a:r>
            <a:endParaRPr sz="1600"/>
          </a:p>
          <a:p>
            <a:pPr indent="-406400" lvl="0" marL="609600" rtl="0" algn="l">
              <a:spcBef>
                <a:spcPts val="500"/>
              </a:spcBef>
              <a:spcAft>
                <a:spcPts val="0"/>
              </a:spcAft>
              <a:buSzPts val="1600"/>
              <a:buChar char="■"/>
            </a:pPr>
            <a:r>
              <a:rPr lang="en-GB" sz="1600"/>
              <a:t>Plays the facilitator role for common agreements like, but not limited to business agreements, operational agreements, etc.</a:t>
            </a:r>
            <a:endParaRPr sz="1600"/>
          </a:p>
          <a:p>
            <a:pPr indent="-406400" lvl="0" marL="609600" rtl="0" algn="l">
              <a:spcBef>
                <a:spcPts val="500"/>
              </a:spcBef>
              <a:spcAft>
                <a:spcPts val="0"/>
              </a:spcAft>
              <a:buSzPts val="1600"/>
              <a:buChar char="■"/>
            </a:pPr>
            <a:r>
              <a:rPr lang="en-GB" sz="1600"/>
              <a:t>Is federated part of the governing body of data spaces that interoperate</a:t>
            </a:r>
            <a:endParaRPr sz="1600"/>
          </a:p>
        </p:txBody>
      </p:sp>
      <p:sp>
        <p:nvSpPr>
          <p:cNvPr id="536" name="Google Shape;536;p63"/>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None/>
            </a:pPr>
            <a:fld id="{00000000-1234-1234-1234-123412341234}" type="slidenum">
              <a:rPr lang="en-GB"/>
              <a:t>‹#›</a:t>
            </a:fld>
            <a:endParaRPr/>
          </a:p>
        </p:txBody>
      </p:sp>
      <p:grpSp>
        <p:nvGrpSpPr>
          <p:cNvPr id="537" name="Google Shape;537;p63"/>
          <p:cNvGrpSpPr/>
          <p:nvPr/>
        </p:nvGrpSpPr>
        <p:grpSpPr>
          <a:xfrm>
            <a:off x="7506038" y="2797325"/>
            <a:ext cx="3773053" cy="1263350"/>
            <a:chOff x="7775213" y="4613575"/>
            <a:chExt cx="3773053" cy="1263350"/>
          </a:xfrm>
        </p:grpSpPr>
        <p:pic>
          <p:nvPicPr>
            <p:cNvPr id="538" name="Google Shape;538;p63"/>
            <p:cNvPicPr preferRelativeResize="0"/>
            <p:nvPr/>
          </p:nvPicPr>
          <p:blipFill>
            <a:blip r:embed="rId3">
              <a:alphaModFix/>
            </a:blip>
            <a:stretch>
              <a:fillRect/>
            </a:stretch>
          </p:blipFill>
          <p:spPr>
            <a:xfrm>
              <a:off x="7775213" y="4613575"/>
              <a:ext cx="1263350" cy="1263350"/>
            </a:xfrm>
            <a:prstGeom prst="rect">
              <a:avLst/>
            </a:prstGeom>
            <a:noFill/>
            <a:ln>
              <a:noFill/>
            </a:ln>
          </p:spPr>
        </p:pic>
        <p:sp>
          <p:nvSpPr>
            <p:cNvPr id="539" name="Google Shape;539;p63"/>
            <p:cNvSpPr/>
            <p:nvPr/>
          </p:nvSpPr>
          <p:spPr>
            <a:xfrm>
              <a:off x="8916662" y="5117450"/>
              <a:ext cx="2631603" cy="255600"/>
            </a:xfrm>
            <a:prstGeom prst="rect">
              <a:avLst/>
            </a:prstGeom>
          </p:spPr>
          <p:txBody>
            <a:bodyPr>
              <a:prstTxWarp prst="textPlain"/>
            </a:bodyPr>
            <a:lstStyle/>
            <a:p>
              <a:pPr lvl="0" algn="ctr"/>
              <a:r>
                <a:rPr b="0" i="0">
                  <a:ln cap="flat" cmpd="sng" w="9525">
                    <a:solidFill>
                      <a:srgbClr val="660000"/>
                    </a:solidFill>
                    <a:prstDash val="solid"/>
                    <a:round/>
                    <a:headEnd len="sm" w="sm" type="none"/>
                    <a:tailEnd len="sm" w="sm" type="none"/>
                  </a:ln>
                  <a:solidFill>
                    <a:srgbClr val="660000"/>
                  </a:solidFill>
                  <a:latin typeface="Arial"/>
                </a:rPr>
                <a:t>iSHARE Satellite</a:t>
              </a: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4"/>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i4Trust Marketplace</a:t>
            </a:r>
            <a:r>
              <a:rPr lang="en-GB"/>
              <a:t>. - Marketplace where data providers and owner publishes their offerings</a:t>
            </a:r>
            <a:endParaRPr/>
          </a:p>
        </p:txBody>
      </p:sp>
      <p:sp>
        <p:nvSpPr>
          <p:cNvPr id="546" name="Google Shape;546;p64"/>
          <p:cNvSpPr txBox="1"/>
          <p:nvPr>
            <p:ph idx="1" type="body"/>
          </p:nvPr>
        </p:nvSpPr>
        <p:spPr>
          <a:xfrm>
            <a:off x="478800" y="1440000"/>
            <a:ext cx="5615700" cy="4680000"/>
          </a:xfrm>
          <a:prstGeom prst="rect">
            <a:avLst/>
          </a:prstGeom>
        </p:spPr>
        <p:txBody>
          <a:bodyPr anchorCtr="0" anchor="t" bIns="0" lIns="0" spcFirstLastPara="1" rIns="0" wrap="square" tIns="0">
            <a:noAutofit/>
          </a:bodyPr>
          <a:lstStyle/>
          <a:p>
            <a:pPr indent="-406400" lvl="0" marL="609600" rtl="0" algn="l">
              <a:spcBef>
                <a:spcPts val="500"/>
              </a:spcBef>
              <a:spcAft>
                <a:spcPts val="0"/>
              </a:spcAft>
              <a:buSzPts val="1600"/>
              <a:buChar char="■"/>
            </a:pPr>
            <a:r>
              <a:rPr lang="en-GB" sz="1600"/>
              <a:t>i4Trust Role: Marketplace</a:t>
            </a:r>
            <a:endParaRPr sz="1600"/>
          </a:p>
          <a:p>
            <a:pPr indent="-406400" lvl="0" marL="609600" rtl="0" algn="l">
              <a:spcBef>
                <a:spcPts val="500"/>
              </a:spcBef>
              <a:spcAft>
                <a:spcPts val="0"/>
              </a:spcAft>
              <a:buSzPts val="1600"/>
              <a:buChar char="■"/>
            </a:pPr>
            <a:r>
              <a:rPr lang="en-GB" sz="1600"/>
              <a:t>Identifier: </a:t>
            </a:r>
            <a:r>
              <a:rPr lang="en-GB" sz="1600"/>
              <a:t>EU.EORI.NLMARKETPLA</a:t>
            </a:r>
            <a:endParaRPr sz="1600"/>
          </a:p>
          <a:p>
            <a:pPr indent="-406400" lvl="0" marL="609600" rtl="0" algn="l">
              <a:spcBef>
                <a:spcPts val="500"/>
              </a:spcBef>
              <a:spcAft>
                <a:spcPts val="0"/>
              </a:spcAft>
              <a:buSzPts val="1600"/>
              <a:buChar char="■"/>
            </a:pPr>
            <a:r>
              <a:rPr lang="en-GB" sz="1600"/>
              <a:t>Components:</a:t>
            </a:r>
            <a:endParaRPr sz="1600"/>
          </a:p>
          <a:p>
            <a:pPr indent="-406400" lvl="1" marL="1219200" rtl="0" algn="l">
              <a:spcBef>
                <a:spcPts val="0"/>
              </a:spcBef>
              <a:spcAft>
                <a:spcPts val="0"/>
              </a:spcAft>
              <a:buSzPts val="1600"/>
              <a:buChar char="■"/>
            </a:pPr>
            <a:r>
              <a:rPr lang="en-GB" sz="1400"/>
              <a:t>Business API Ecosystem</a:t>
            </a:r>
            <a:endParaRPr sz="1600"/>
          </a:p>
          <a:p>
            <a:pPr indent="-400050" lvl="0" marL="609600" rtl="0" algn="l">
              <a:spcBef>
                <a:spcPts val="500"/>
              </a:spcBef>
              <a:spcAft>
                <a:spcPts val="0"/>
              </a:spcAft>
              <a:buSzPts val="1500"/>
              <a:buChar char="■"/>
            </a:pPr>
            <a:r>
              <a:rPr lang="en-GB" sz="1600"/>
              <a:t>Packet Delivery Co. publishes its offering on i4Trust Marketplace for acquisition by organisations (e.g. retailers/shops)</a:t>
            </a:r>
            <a:endParaRPr sz="1600"/>
          </a:p>
          <a:p>
            <a:pPr indent="-400050" lvl="1" marL="1219200" rtl="0" algn="l">
              <a:spcBef>
                <a:spcPts val="0"/>
              </a:spcBef>
              <a:spcAft>
                <a:spcPts val="0"/>
              </a:spcAft>
              <a:buSzPts val="1500"/>
              <a:buChar char="■"/>
            </a:pPr>
            <a:r>
              <a:rPr lang="en-GB" sz="1600"/>
              <a:t>Basic: Organisations can offer Standard service level to its customers</a:t>
            </a:r>
            <a:endParaRPr sz="1600"/>
          </a:p>
          <a:p>
            <a:pPr indent="-400050" lvl="1" marL="1219200" rtl="0" algn="l">
              <a:spcBef>
                <a:spcPts val="0"/>
              </a:spcBef>
              <a:spcAft>
                <a:spcPts val="0"/>
              </a:spcAft>
              <a:buSzPts val="1500"/>
              <a:buChar char="■"/>
            </a:pPr>
            <a:r>
              <a:rPr lang="en-GB" sz="1600"/>
              <a:t>Premium: Organisations can offer Gold service level to its customers</a:t>
            </a:r>
            <a:endParaRPr sz="1600"/>
          </a:p>
          <a:p>
            <a:pPr indent="-406400" lvl="0" marL="609600" rtl="0" algn="l">
              <a:spcBef>
                <a:spcPts val="500"/>
              </a:spcBef>
              <a:spcAft>
                <a:spcPts val="0"/>
              </a:spcAft>
              <a:buSzPts val="1600"/>
              <a:buChar char="■"/>
            </a:pPr>
            <a:r>
              <a:rPr lang="en-GB" sz="1600"/>
              <a:t>Supports various business models for service offerings</a:t>
            </a:r>
            <a:endParaRPr sz="1600"/>
          </a:p>
        </p:txBody>
      </p:sp>
      <p:sp>
        <p:nvSpPr>
          <p:cNvPr id="547" name="Google Shape;547;p64"/>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None/>
            </a:pPr>
            <a:fld id="{00000000-1234-1234-1234-123412341234}" type="slidenum">
              <a:rPr lang="en-GB"/>
              <a:t>‹#›</a:t>
            </a:fld>
            <a:endParaRPr/>
          </a:p>
        </p:txBody>
      </p:sp>
      <p:pic>
        <p:nvPicPr>
          <p:cNvPr id="548" name="Google Shape;548;p64"/>
          <p:cNvPicPr preferRelativeResize="0"/>
          <p:nvPr/>
        </p:nvPicPr>
        <p:blipFill>
          <a:blip r:embed="rId3">
            <a:alphaModFix/>
          </a:blip>
          <a:stretch>
            <a:fillRect/>
          </a:stretch>
        </p:blipFill>
        <p:spPr>
          <a:xfrm>
            <a:off x="6344750" y="3056887"/>
            <a:ext cx="4934349" cy="744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5"/>
          <p:cNvSpPr/>
          <p:nvPr/>
        </p:nvSpPr>
        <p:spPr>
          <a:xfrm>
            <a:off x="478795" y="1075300"/>
            <a:ext cx="11263800" cy="52812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None/>
            </a:pPr>
            <a:r>
              <a:rPr lang="en-GB" sz="1900">
                <a:solidFill>
                  <a:srgbClr val="0000FF"/>
                </a:solidFill>
              </a:rPr>
              <a:t>Data Space</a:t>
            </a:r>
            <a:endParaRPr sz="1900">
              <a:solidFill>
                <a:srgbClr val="0000FF"/>
              </a:solidFill>
            </a:endParaRPr>
          </a:p>
        </p:txBody>
      </p:sp>
      <p:sp>
        <p:nvSpPr>
          <p:cNvPr id="554" name="Google Shape;554;p65"/>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Plotting participants into i4Trust roles</a:t>
            </a:r>
            <a:r>
              <a:rPr lang="en-GB"/>
              <a:t> </a:t>
            </a:r>
            <a:endParaRPr/>
          </a:p>
        </p:txBody>
      </p:sp>
      <p:sp>
        <p:nvSpPr>
          <p:cNvPr id="555" name="Google Shape;555;p65"/>
          <p:cNvSpPr/>
          <p:nvPr/>
        </p:nvSpPr>
        <p:spPr>
          <a:xfrm>
            <a:off x="1381745" y="2777658"/>
            <a:ext cx="914400" cy="914400"/>
          </a:xfrm>
          <a:prstGeom prst="ellipse">
            <a:avLst/>
          </a:prstGeom>
          <a:no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56" name="Google Shape;556;p65"/>
          <p:cNvSpPr txBox="1"/>
          <p:nvPr/>
        </p:nvSpPr>
        <p:spPr>
          <a:xfrm>
            <a:off x="1029300" y="3727063"/>
            <a:ext cx="1619400" cy="477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Data Consumer</a:t>
            </a:r>
            <a:endParaRPr sz="1500"/>
          </a:p>
        </p:txBody>
      </p:sp>
      <p:sp>
        <p:nvSpPr>
          <p:cNvPr id="557" name="Google Shape;557;p65"/>
          <p:cNvSpPr/>
          <p:nvPr/>
        </p:nvSpPr>
        <p:spPr>
          <a:xfrm>
            <a:off x="8738479" y="2777658"/>
            <a:ext cx="914400" cy="914400"/>
          </a:xfrm>
          <a:prstGeom prst="ellipse">
            <a:avLst/>
          </a:prstGeom>
          <a:no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58" name="Google Shape;558;p65"/>
          <p:cNvSpPr txBox="1"/>
          <p:nvPr/>
        </p:nvSpPr>
        <p:spPr>
          <a:xfrm>
            <a:off x="8475725" y="3692150"/>
            <a:ext cx="1440000" cy="477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Data Provider</a:t>
            </a:r>
            <a:endParaRPr sz="1500"/>
          </a:p>
        </p:txBody>
      </p:sp>
      <p:sp>
        <p:nvSpPr>
          <p:cNvPr id="559" name="Google Shape;559;p65"/>
          <p:cNvSpPr/>
          <p:nvPr/>
        </p:nvSpPr>
        <p:spPr>
          <a:xfrm>
            <a:off x="10633290" y="2777658"/>
            <a:ext cx="914400" cy="914400"/>
          </a:xfrm>
          <a:prstGeom prst="ellipse">
            <a:avLst/>
          </a:prstGeom>
          <a:no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60" name="Google Shape;560;p65"/>
          <p:cNvSpPr txBox="1"/>
          <p:nvPr/>
        </p:nvSpPr>
        <p:spPr>
          <a:xfrm>
            <a:off x="10438265" y="3692058"/>
            <a:ext cx="1304700" cy="471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Data Owner</a:t>
            </a:r>
            <a:endParaRPr sz="1500"/>
          </a:p>
        </p:txBody>
      </p:sp>
      <p:sp>
        <p:nvSpPr>
          <p:cNvPr id="561" name="Google Shape;561;p65"/>
          <p:cNvSpPr/>
          <p:nvPr/>
        </p:nvSpPr>
        <p:spPr>
          <a:xfrm>
            <a:off x="1381745" y="4744667"/>
            <a:ext cx="914400" cy="914400"/>
          </a:xfrm>
          <a:prstGeom prst="ellipse">
            <a:avLst/>
          </a:prstGeom>
          <a:noFill/>
          <a:ln cap="flat" cmpd="sng" w="7620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62" name="Google Shape;562;p65"/>
          <p:cNvSpPr txBox="1"/>
          <p:nvPr/>
        </p:nvSpPr>
        <p:spPr>
          <a:xfrm>
            <a:off x="1004696" y="5659067"/>
            <a:ext cx="1668600" cy="471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Identity Provider</a:t>
            </a:r>
            <a:endParaRPr sz="1500"/>
          </a:p>
        </p:txBody>
      </p:sp>
      <p:sp>
        <p:nvSpPr>
          <p:cNvPr id="563" name="Google Shape;563;p65"/>
          <p:cNvSpPr/>
          <p:nvPr/>
        </p:nvSpPr>
        <p:spPr>
          <a:xfrm>
            <a:off x="9806100" y="4744667"/>
            <a:ext cx="914400" cy="914400"/>
          </a:xfrm>
          <a:prstGeom prst="ellipse">
            <a:avLst/>
          </a:prstGeom>
          <a:noFill/>
          <a:ln cap="flat" cmpd="sng" w="7620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64" name="Google Shape;564;p65"/>
          <p:cNvSpPr txBox="1"/>
          <p:nvPr/>
        </p:nvSpPr>
        <p:spPr>
          <a:xfrm>
            <a:off x="9520263" y="5659067"/>
            <a:ext cx="1486200" cy="6975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Authorisations Provider</a:t>
            </a:r>
            <a:endParaRPr sz="1500"/>
          </a:p>
        </p:txBody>
      </p:sp>
      <p:sp>
        <p:nvSpPr>
          <p:cNvPr id="565" name="Google Shape;565;p65"/>
          <p:cNvSpPr/>
          <p:nvPr/>
        </p:nvSpPr>
        <p:spPr>
          <a:xfrm>
            <a:off x="5639528" y="4744667"/>
            <a:ext cx="914400" cy="914400"/>
          </a:xfrm>
          <a:prstGeom prst="ellipse">
            <a:avLst/>
          </a:prstGeom>
          <a:noFill/>
          <a:ln cap="flat" cmpd="sng" w="7620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66" name="Google Shape;566;p65"/>
          <p:cNvSpPr txBox="1"/>
          <p:nvPr/>
        </p:nvSpPr>
        <p:spPr>
          <a:xfrm>
            <a:off x="5444503" y="5659067"/>
            <a:ext cx="1304700" cy="471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Marketplace</a:t>
            </a:r>
            <a:endParaRPr sz="1500"/>
          </a:p>
        </p:txBody>
      </p:sp>
      <p:sp>
        <p:nvSpPr>
          <p:cNvPr id="567" name="Google Shape;567;p65"/>
          <p:cNvSpPr/>
          <p:nvPr/>
        </p:nvSpPr>
        <p:spPr>
          <a:xfrm>
            <a:off x="5639528" y="1366400"/>
            <a:ext cx="914400" cy="914400"/>
          </a:xfrm>
          <a:prstGeom prst="ellipse">
            <a:avLst/>
          </a:prstGeom>
          <a:noFill/>
          <a:ln cap="flat" cmpd="sng" w="7620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68" name="Google Shape;568;p65"/>
          <p:cNvSpPr txBox="1"/>
          <p:nvPr/>
        </p:nvSpPr>
        <p:spPr>
          <a:xfrm flipH="1">
            <a:off x="5353683" y="2280800"/>
            <a:ext cx="1486200" cy="471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Trust Provider</a:t>
            </a:r>
            <a:endParaRPr sz="1500"/>
          </a:p>
        </p:txBody>
      </p:sp>
      <p:sp>
        <p:nvSpPr>
          <p:cNvPr id="569" name="Google Shape;569;p65"/>
          <p:cNvSpPr/>
          <p:nvPr/>
        </p:nvSpPr>
        <p:spPr>
          <a:xfrm>
            <a:off x="2752622" y="3121458"/>
            <a:ext cx="5529600" cy="2268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70" name="Google Shape;570;p65"/>
          <p:cNvCxnSpPr>
            <a:stCxn id="555" idx="7"/>
            <a:endCxn id="567" idx="2"/>
          </p:cNvCxnSpPr>
          <p:nvPr/>
        </p:nvCxnSpPr>
        <p:spPr>
          <a:xfrm flipH="1" rot="10800000">
            <a:off x="2162234" y="1823469"/>
            <a:ext cx="3477300" cy="1088100"/>
          </a:xfrm>
          <a:prstGeom prst="straightConnector1">
            <a:avLst/>
          </a:prstGeom>
          <a:noFill/>
          <a:ln cap="flat" cmpd="sng" w="9525">
            <a:solidFill>
              <a:schemeClr val="dk2"/>
            </a:solidFill>
            <a:prstDash val="dot"/>
            <a:round/>
            <a:headEnd len="med" w="med" type="none"/>
            <a:tailEnd len="med" w="med" type="none"/>
          </a:ln>
        </p:spPr>
      </p:cxnSp>
      <p:cxnSp>
        <p:nvCxnSpPr>
          <p:cNvPr id="571" name="Google Shape;571;p65"/>
          <p:cNvCxnSpPr>
            <a:stCxn id="561" idx="0"/>
            <a:endCxn id="556" idx="0"/>
          </p:cNvCxnSpPr>
          <p:nvPr/>
        </p:nvCxnSpPr>
        <p:spPr>
          <a:xfrm rot="10800000">
            <a:off x="1838945" y="3727067"/>
            <a:ext cx="0" cy="1017600"/>
          </a:xfrm>
          <a:prstGeom prst="straightConnector1">
            <a:avLst/>
          </a:prstGeom>
          <a:noFill/>
          <a:ln cap="flat" cmpd="sng" w="9525">
            <a:solidFill>
              <a:schemeClr val="dk2"/>
            </a:solidFill>
            <a:prstDash val="dot"/>
            <a:round/>
            <a:headEnd len="med" w="med" type="none"/>
            <a:tailEnd len="med" w="med" type="none"/>
          </a:ln>
        </p:spPr>
      </p:cxnSp>
      <p:cxnSp>
        <p:nvCxnSpPr>
          <p:cNvPr id="572" name="Google Shape;572;p65"/>
          <p:cNvCxnSpPr>
            <a:stCxn id="567" idx="6"/>
            <a:endCxn id="557" idx="1"/>
          </p:cNvCxnSpPr>
          <p:nvPr/>
        </p:nvCxnSpPr>
        <p:spPr>
          <a:xfrm>
            <a:off x="6553928" y="1823600"/>
            <a:ext cx="2318400" cy="1088100"/>
          </a:xfrm>
          <a:prstGeom prst="straightConnector1">
            <a:avLst/>
          </a:prstGeom>
          <a:noFill/>
          <a:ln cap="flat" cmpd="sng" w="9525">
            <a:solidFill>
              <a:schemeClr val="dk2"/>
            </a:solidFill>
            <a:prstDash val="dot"/>
            <a:round/>
            <a:headEnd len="med" w="med" type="none"/>
            <a:tailEnd len="med" w="med" type="none"/>
          </a:ln>
        </p:spPr>
      </p:cxnSp>
      <p:cxnSp>
        <p:nvCxnSpPr>
          <p:cNvPr id="573" name="Google Shape;573;p65"/>
          <p:cNvCxnSpPr>
            <a:stCxn id="567" idx="6"/>
            <a:endCxn id="559" idx="0"/>
          </p:cNvCxnSpPr>
          <p:nvPr/>
        </p:nvCxnSpPr>
        <p:spPr>
          <a:xfrm>
            <a:off x="6553928" y="1823600"/>
            <a:ext cx="4536600" cy="954000"/>
          </a:xfrm>
          <a:prstGeom prst="straightConnector1">
            <a:avLst/>
          </a:prstGeom>
          <a:noFill/>
          <a:ln cap="flat" cmpd="sng" w="9525">
            <a:solidFill>
              <a:schemeClr val="dk2"/>
            </a:solidFill>
            <a:prstDash val="dot"/>
            <a:round/>
            <a:headEnd len="med" w="med" type="none"/>
            <a:tailEnd len="med" w="med" type="none"/>
          </a:ln>
        </p:spPr>
      </p:cxnSp>
      <p:cxnSp>
        <p:nvCxnSpPr>
          <p:cNvPr id="574" name="Google Shape;574;p65"/>
          <p:cNvCxnSpPr>
            <a:stCxn id="563" idx="7"/>
            <a:endCxn id="560" idx="0"/>
          </p:cNvCxnSpPr>
          <p:nvPr/>
        </p:nvCxnSpPr>
        <p:spPr>
          <a:xfrm flipH="1" rot="10800000">
            <a:off x="10586589" y="3692077"/>
            <a:ext cx="504000" cy="1186500"/>
          </a:xfrm>
          <a:prstGeom prst="straightConnector1">
            <a:avLst/>
          </a:prstGeom>
          <a:noFill/>
          <a:ln cap="flat" cmpd="sng" w="9525">
            <a:solidFill>
              <a:schemeClr val="dk2"/>
            </a:solidFill>
            <a:prstDash val="dot"/>
            <a:round/>
            <a:headEnd len="med" w="med" type="none"/>
            <a:tailEnd len="med" w="med" type="none"/>
          </a:ln>
        </p:spPr>
      </p:cxnSp>
      <p:cxnSp>
        <p:nvCxnSpPr>
          <p:cNvPr id="575" name="Google Shape;575;p65"/>
          <p:cNvCxnSpPr>
            <a:stCxn id="563" idx="1"/>
            <a:endCxn id="558" idx="0"/>
          </p:cNvCxnSpPr>
          <p:nvPr/>
        </p:nvCxnSpPr>
        <p:spPr>
          <a:xfrm rot="10800000">
            <a:off x="9195711" y="3692077"/>
            <a:ext cx="744300" cy="1186500"/>
          </a:xfrm>
          <a:prstGeom prst="straightConnector1">
            <a:avLst/>
          </a:prstGeom>
          <a:noFill/>
          <a:ln cap="flat" cmpd="sng" w="9525">
            <a:solidFill>
              <a:schemeClr val="dk2"/>
            </a:solidFill>
            <a:prstDash val="dot"/>
            <a:round/>
            <a:headEnd len="med" w="med" type="none"/>
            <a:tailEnd len="med" w="med" type="none"/>
          </a:ln>
        </p:spPr>
      </p:cxnSp>
      <p:cxnSp>
        <p:nvCxnSpPr>
          <p:cNvPr id="576" name="Google Shape;576;p65"/>
          <p:cNvCxnSpPr/>
          <p:nvPr/>
        </p:nvCxnSpPr>
        <p:spPr>
          <a:xfrm>
            <a:off x="2162127" y="3566740"/>
            <a:ext cx="3611400" cy="1278300"/>
          </a:xfrm>
          <a:prstGeom prst="straightConnector1">
            <a:avLst/>
          </a:prstGeom>
          <a:noFill/>
          <a:ln cap="flat" cmpd="sng" w="9525">
            <a:solidFill>
              <a:schemeClr val="dk2"/>
            </a:solidFill>
            <a:prstDash val="dot"/>
            <a:round/>
            <a:headEnd len="med" w="med" type="none"/>
            <a:tailEnd len="med" w="med" type="none"/>
          </a:ln>
        </p:spPr>
      </p:cxnSp>
      <p:cxnSp>
        <p:nvCxnSpPr>
          <p:cNvPr id="577" name="Google Shape;577;p65"/>
          <p:cNvCxnSpPr/>
          <p:nvPr/>
        </p:nvCxnSpPr>
        <p:spPr>
          <a:xfrm flipH="1" rot="10800000">
            <a:off x="6406005" y="3558190"/>
            <a:ext cx="2452500" cy="1320300"/>
          </a:xfrm>
          <a:prstGeom prst="straightConnector1">
            <a:avLst/>
          </a:prstGeom>
          <a:noFill/>
          <a:ln cap="flat" cmpd="sng" w="9525">
            <a:solidFill>
              <a:schemeClr val="dk2"/>
            </a:solidFill>
            <a:prstDash val="dot"/>
            <a:round/>
            <a:headEnd len="med" w="med" type="none"/>
            <a:tailEnd len="med" w="med" type="none"/>
          </a:ln>
        </p:spPr>
      </p:cxnSp>
      <p:cxnSp>
        <p:nvCxnSpPr>
          <p:cNvPr id="578" name="Google Shape;578;p65"/>
          <p:cNvCxnSpPr>
            <a:stCxn id="565" idx="0"/>
            <a:endCxn id="568" idx="0"/>
          </p:cNvCxnSpPr>
          <p:nvPr/>
        </p:nvCxnSpPr>
        <p:spPr>
          <a:xfrm rot="10800000">
            <a:off x="6096728" y="2280767"/>
            <a:ext cx="0" cy="2463900"/>
          </a:xfrm>
          <a:prstGeom prst="straightConnector1">
            <a:avLst/>
          </a:prstGeom>
          <a:noFill/>
          <a:ln cap="flat" cmpd="sng" w="9525">
            <a:solidFill>
              <a:schemeClr val="dk2"/>
            </a:solidFill>
            <a:prstDash val="dot"/>
            <a:round/>
            <a:headEnd len="med" w="med" type="none"/>
            <a:tailEnd len="med" w="med" type="none"/>
          </a:ln>
        </p:spPr>
      </p:cxnSp>
      <p:cxnSp>
        <p:nvCxnSpPr>
          <p:cNvPr id="579" name="Google Shape;579;p65"/>
          <p:cNvCxnSpPr>
            <a:stCxn id="561" idx="7"/>
            <a:endCxn id="567" idx="3"/>
          </p:cNvCxnSpPr>
          <p:nvPr/>
        </p:nvCxnSpPr>
        <p:spPr>
          <a:xfrm flipH="1" rot="10800000">
            <a:off x="2162234" y="2146777"/>
            <a:ext cx="3611100" cy="2731800"/>
          </a:xfrm>
          <a:prstGeom prst="straightConnector1">
            <a:avLst/>
          </a:prstGeom>
          <a:noFill/>
          <a:ln cap="flat" cmpd="sng" w="9525">
            <a:solidFill>
              <a:schemeClr val="dk2"/>
            </a:solidFill>
            <a:prstDash val="dot"/>
            <a:round/>
            <a:headEnd len="med" w="med" type="none"/>
            <a:tailEnd len="med" w="med" type="none"/>
          </a:ln>
        </p:spPr>
      </p:cxnSp>
      <p:cxnSp>
        <p:nvCxnSpPr>
          <p:cNvPr id="580" name="Google Shape;580;p65"/>
          <p:cNvCxnSpPr>
            <a:stCxn id="563" idx="2"/>
            <a:endCxn id="567" idx="5"/>
          </p:cNvCxnSpPr>
          <p:nvPr/>
        </p:nvCxnSpPr>
        <p:spPr>
          <a:xfrm rot="10800000">
            <a:off x="6420000" y="2146967"/>
            <a:ext cx="3386100" cy="3054900"/>
          </a:xfrm>
          <a:prstGeom prst="straightConnector1">
            <a:avLst/>
          </a:prstGeom>
          <a:noFill/>
          <a:ln cap="flat" cmpd="sng" w="9525">
            <a:solidFill>
              <a:schemeClr val="dk2"/>
            </a:solidFill>
            <a:prstDash val="dot"/>
            <a:round/>
            <a:headEnd len="med" w="med" type="none"/>
            <a:tailEnd len="med" w="med" type="none"/>
          </a:ln>
        </p:spPr>
      </p:cxnSp>
      <p:pic>
        <p:nvPicPr>
          <p:cNvPr id="581" name="Google Shape;581;p65"/>
          <p:cNvPicPr preferRelativeResize="0"/>
          <p:nvPr/>
        </p:nvPicPr>
        <p:blipFill>
          <a:blip r:embed="rId3">
            <a:alphaModFix/>
          </a:blip>
          <a:stretch>
            <a:fillRect/>
          </a:stretch>
        </p:blipFill>
        <p:spPr>
          <a:xfrm>
            <a:off x="1558552" y="2954450"/>
            <a:ext cx="560832" cy="560832"/>
          </a:xfrm>
          <a:prstGeom prst="rect">
            <a:avLst/>
          </a:prstGeom>
          <a:noFill/>
          <a:ln>
            <a:noFill/>
          </a:ln>
        </p:spPr>
      </p:pic>
      <p:pic>
        <p:nvPicPr>
          <p:cNvPr id="582" name="Google Shape;582;p65"/>
          <p:cNvPicPr preferRelativeResize="0"/>
          <p:nvPr/>
        </p:nvPicPr>
        <p:blipFill>
          <a:blip r:embed="rId4">
            <a:alphaModFix/>
          </a:blip>
          <a:stretch>
            <a:fillRect/>
          </a:stretch>
        </p:blipFill>
        <p:spPr>
          <a:xfrm>
            <a:off x="8928920" y="2968083"/>
            <a:ext cx="533599" cy="533599"/>
          </a:xfrm>
          <a:prstGeom prst="rect">
            <a:avLst/>
          </a:prstGeom>
          <a:noFill/>
          <a:ln>
            <a:noFill/>
          </a:ln>
        </p:spPr>
      </p:pic>
      <p:pic>
        <p:nvPicPr>
          <p:cNvPr id="583" name="Google Shape;583;p65"/>
          <p:cNvPicPr preferRelativeResize="0"/>
          <p:nvPr/>
        </p:nvPicPr>
        <p:blipFill>
          <a:blip r:embed="rId5">
            <a:alphaModFix/>
          </a:blip>
          <a:stretch>
            <a:fillRect/>
          </a:stretch>
        </p:blipFill>
        <p:spPr>
          <a:xfrm>
            <a:off x="1572166" y="5019550"/>
            <a:ext cx="533602" cy="364631"/>
          </a:xfrm>
          <a:prstGeom prst="rect">
            <a:avLst/>
          </a:prstGeom>
          <a:noFill/>
          <a:ln>
            <a:noFill/>
          </a:ln>
        </p:spPr>
      </p:pic>
      <p:pic>
        <p:nvPicPr>
          <p:cNvPr id="584" name="Google Shape;584;p65"/>
          <p:cNvPicPr preferRelativeResize="0"/>
          <p:nvPr/>
        </p:nvPicPr>
        <p:blipFill>
          <a:blip r:embed="rId6">
            <a:alphaModFix/>
          </a:blip>
          <a:stretch>
            <a:fillRect/>
          </a:stretch>
        </p:blipFill>
        <p:spPr>
          <a:xfrm>
            <a:off x="10011526" y="4950068"/>
            <a:ext cx="503601" cy="503601"/>
          </a:xfrm>
          <a:prstGeom prst="rect">
            <a:avLst/>
          </a:prstGeom>
          <a:noFill/>
          <a:ln>
            <a:noFill/>
          </a:ln>
        </p:spPr>
      </p:pic>
      <p:pic>
        <p:nvPicPr>
          <p:cNvPr id="585" name="Google Shape;585;p65"/>
          <p:cNvPicPr preferRelativeResize="0"/>
          <p:nvPr/>
        </p:nvPicPr>
        <p:blipFill>
          <a:blip r:embed="rId7">
            <a:alphaModFix/>
          </a:blip>
          <a:stretch>
            <a:fillRect/>
          </a:stretch>
        </p:blipFill>
        <p:spPr>
          <a:xfrm>
            <a:off x="5844987" y="1540698"/>
            <a:ext cx="503600" cy="565681"/>
          </a:xfrm>
          <a:prstGeom prst="rect">
            <a:avLst/>
          </a:prstGeom>
          <a:noFill/>
          <a:ln>
            <a:noFill/>
          </a:ln>
          <a:effectLst>
            <a:outerShdw blurRad="57150" rotWithShape="0" algn="bl" dir="5400000" dist="19050">
              <a:srgbClr val="000000">
                <a:alpha val="50000"/>
              </a:srgbClr>
            </a:outerShdw>
          </a:effectLst>
        </p:spPr>
      </p:pic>
      <p:pic>
        <p:nvPicPr>
          <p:cNvPr id="586" name="Google Shape;586;p65"/>
          <p:cNvPicPr preferRelativeResize="0"/>
          <p:nvPr/>
        </p:nvPicPr>
        <p:blipFill>
          <a:blip r:embed="rId8">
            <a:alphaModFix/>
          </a:blip>
          <a:stretch>
            <a:fillRect/>
          </a:stretch>
        </p:blipFill>
        <p:spPr>
          <a:xfrm>
            <a:off x="5715405" y="4950067"/>
            <a:ext cx="744000" cy="558000"/>
          </a:xfrm>
          <a:prstGeom prst="rect">
            <a:avLst/>
          </a:prstGeom>
          <a:noFill/>
          <a:ln>
            <a:noFill/>
          </a:ln>
        </p:spPr>
      </p:pic>
      <p:pic>
        <p:nvPicPr>
          <p:cNvPr id="587" name="Google Shape;587;p65"/>
          <p:cNvPicPr preferRelativeResize="0"/>
          <p:nvPr/>
        </p:nvPicPr>
        <p:blipFill>
          <a:blip r:embed="rId9">
            <a:alphaModFix/>
          </a:blip>
          <a:stretch>
            <a:fillRect/>
          </a:stretch>
        </p:blipFill>
        <p:spPr>
          <a:xfrm>
            <a:off x="10775826" y="2920134"/>
            <a:ext cx="629402" cy="629402"/>
          </a:xfrm>
          <a:prstGeom prst="rect">
            <a:avLst/>
          </a:prstGeom>
          <a:noFill/>
          <a:ln>
            <a:noFill/>
          </a:ln>
        </p:spPr>
      </p:pic>
      <p:sp>
        <p:nvSpPr>
          <p:cNvPr id="588" name="Google Shape;588;p65"/>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GB"/>
              <a:t>‹#›</a:t>
            </a:fld>
            <a:endParaRPr/>
          </a:p>
        </p:txBody>
      </p:sp>
      <p:pic>
        <p:nvPicPr>
          <p:cNvPr id="589" name="Google Shape;589;p65"/>
          <p:cNvPicPr preferRelativeResize="0"/>
          <p:nvPr/>
        </p:nvPicPr>
        <p:blipFill>
          <a:blip r:embed="rId10">
            <a:alphaModFix/>
          </a:blip>
          <a:stretch>
            <a:fillRect/>
          </a:stretch>
        </p:blipFill>
        <p:spPr>
          <a:xfrm>
            <a:off x="741475" y="2361362"/>
            <a:ext cx="1377900" cy="310776"/>
          </a:xfrm>
          <a:prstGeom prst="rect">
            <a:avLst/>
          </a:prstGeom>
          <a:noFill/>
          <a:ln>
            <a:noFill/>
          </a:ln>
        </p:spPr>
      </p:pic>
      <p:pic>
        <p:nvPicPr>
          <p:cNvPr id="590" name="Google Shape;590;p65"/>
          <p:cNvPicPr preferRelativeResize="0"/>
          <p:nvPr/>
        </p:nvPicPr>
        <p:blipFill>
          <a:blip r:embed="rId11">
            <a:alphaModFix/>
          </a:blip>
          <a:stretch>
            <a:fillRect/>
          </a:stretch>
        </p:blipFill>
        <p:spPr>
          <a:xfrm>
            <a:off x="611125" y="1990992"/>
            <a:ext cx="1486200" cy="338957"/>
          </a:xfrm>
          <a:prstGeom prst="rect">
            <a:avLst/>
          </a:prstGeom>
          <a:noFill/>
          <a:ln>
            <a:noFill/>
          </a:ln>
        </p:spPr>
      </p:pic>
      <p:grpSp>
        <p:nvGrpSpPr>
          <p:cNvPr id="591" name="Google Shape;591;p65"/>
          <p:cNvGrpSpPr/>
          <p:nvPr/>
        </p:nvGrpSpPr>
        <p:grpSpPr>
          <a:xfrm>
            <a:off x="6592648" y="1247131"/>
            <a:ext cx="1689573" cy="565728"/>
            <a:chOff x="7775213" y="4613575"/>
            <a:chExt cx="3773053" cy="1263350"/>
          </a:xfrm>
        </p:grpSpPr>
        <p:pic>
          <p:nvPicPr>
            <p:cNvPr id="592" name="Google Shape;592;p65"/>
            <p:cNvPicPr preferRelativeResize="0"/>
            <p:nvPr/>
          </p:nvPicPr>
          <p:blipFill>
            <a:blip r:embed="rId12">
              <a:alphaModFix/>
            </a:blip>
            <a:stretch>
              <a:fillRect/>
            </a:stretch>
          </p:blipFill>
          <p:spPr>
            <a:xfrm>
              <a:off x="7775213" y="4613575"/>
              <a:ext cx="1263350" cy="1263350"/>
            </a:xfrm>
            <a:prstGeom prst="rect">
              <a:avLst/>
            </a:prstGeom>
            <a:noFill/>
            <a:ln>
              <a:noFill/>
            </a:ln>
          </p:spPr>
        </p:pic>
        <p:sp>
          <p:nvSpPr>
            <p:cNvPr id="593" name="Google Shape;593;p65"/>
            <p:cNvSpPr/>
            <p:nvPr/>
          </p:nvSpPr>
          <p:spPr>
            <a:xfrm>
              <a:off x="8916662" y="5117450"/>
              <a:ext cx="2631603" cy="255600"/>
            </a:xfrm>
            <a:prstGeom prst="rect">
              <a:avLst/>
            </a:prstGeom>
          </p:spPr>
          <p:txBody>
            <a:bodyPr>
              <a:prstTxWarp prst="textPlain"/>
            </a:bodyPr>
            <a:lstStyle/>
            <a:p>
              <a:pPr lvl="0" algn="ctr"/>
              <a:r>
                <a:rPr b="0" i="0">
                  <a:ln cap="flat" cmpd="sng" w="9525">
                    <a:solidFill>
                      <a:srgbClr val="660000"/>
                    </a:solidFill>
                    <a:prstDash val="solid"/>
                    <a:round/>
                    <a:headEnd len="sm" w="sm" type="none"/>
                    <a:tailEnd len="sm" w="sm" type="none"/>
                  </a:ln>
                  <a:solidFill>
                    <a:srgbClr val="660000"/>
                  </a:solidFill>
                  <a:latin typeface="Arial"/>
                </a:rPr>
                <a:t>iSHARE Satellite</a:t>
              </a:r>
            </a:p>
          </p:txBody>
        </p:sp>
      </p:grpSp>
      <p:pic>
        <p:nvPicPr>
          <p:cNvPr id="594" name="Google Shape;594;p65"/>
          <p:cNvPicPr preferRelativeResize="0"/>
          <p:nvPr/>
        </p:nvPicPr>
        <p:blipFill>
          <a:blip r:embed="rId13">
            <a:alphaModFix/>
          </a:blip>
          <a:stretch>
            <a:fillRect/>
          </a:stretch>
        </p:blipFill>
        <p:spPr>
          <a:xfrm>
            <a:off x="8391250" y="2412518"/>
            <a:ext cx="1608847" cy="365100"/>
          </a:xfrm>
          <a:prstGeom prst="rect">
            <a:avLst/>
          </a:prstGeom>
          <a:noFill/>
          <a:ln>
            <a:noFill/>
          </a:ln>
        </p:spPr>
      </p:pic>
      <p:pic>
        <p:nvPicPr>
          <p:cNvPr id="595" name="Google Shape;595;p65"/>
          <p:cNvPicPr preferRelativeResize="0"/>
          <p:nvPr/>
        </p:nvPicPr>
        <p:blipFill>
          <a:blip r:embed="rId14">
            <a:alphaModFix/>
          </a:blip>
          <a:stretch>
            <a:fillRect/>
          </a:stretch>
        </p:blipFill>
        <p:spPr>
          <a:xfrm>
            <a:off x="5080450" y="4348275"/>
            <a:ext cx="2060501" cy="310775"/>
          </a:xfrm>
          <a:prstGeom prst="rect">
            <a:avLst/>
          </a:prstGeom>
          <a:noFill/>
          <a:ln>
            <a:noFill/>
          </a:ln>
        </p:spPr>
      </p:pic>
      <p:pic>
        <p:nvPicPr>
          <p:cNvPr id="596" name="Google Shape;596;p65"/>
          <p:cNvPicPr preferRelativeResize="0"/>
          <p:nvPr/>
        </p:nvPicPr>
        <p:blipFill>
          <a:blip r:embed="rId15">
            <a:alphaModFix/>
          </a:blip>
          <a:stretch>
            <a:fillRect/>
          </a:stretch>
        </p:blipFill>
        <p:spPr>
          <a:xfrm>
            <a:off x="2346400" y="5371862"/>
            <a:ext cx="1377900" cy="310776"/>
          </a:xfrm>
          <a:prstGeom prst="rect">
            <a:avLst/>
          </a:prstGeom>
          <a:noFill/>
          <a:ln>
            <a:noFill/>
          </a:ln>
        </p:spPr>
      </p:pic>
      <p:pic>
        <p:nvPicPr>
          <p:cNvPr id="597" name="Google Shape;597;p65"/>
          <p:cNvPicPr preferRelativeResize="0"/>
          <p:nvPr/>
        </p:nvPicPr>
        <p:blipFill>
          <a:blip r:embed="rId16">
            <a:alphaModFix/>
          </a:blip>
          <a:stretch>
            <a:fillRect/>
          </a:stretch>
        </p:blipFill>
        <p:spPr>
          <a:xfrm>
            <a:off x="2346400" y="4845042"/>
            <a:ext cx="1486200" cy="338957"/>
          </a:xfrm>
          <a:prstGeom prst="rect">
            <a:avLst/>
          </a:prstGeom>
          <a:noFill/>
          <a:ln>
            <a:noFill/>
          </a:ln>
        </p:spPr>
      </p:pic>
      <p:pic>
        <p:nvPicPr>
          <p:cNvPr id="598" name="Google Shape;598;p65"/>
          <p:cNvPicPr preferRelativeResize="0"/>
          <p:nvPr/>
        </p:nvPicPr>
        <p:blipFill>
          <a:blip r:embed="rId17">
            <a:alphaModFix/>
          </a:blip>
          <a:stretch>
            <a:fillRect/>
          </a:stretch>
        </p:blipFill>
        <p:spPr>
          <a:xfrm>
            <a:off x="2199975" y="4406743"/>
            <a:ext cx="1608847" cy="365100"/>
          </a:xfrm>
          <a:prstGeom prst="rect">
            <a:avLst/>
          </a:prstGeom>
          <a:noFill/>
          <a:ln>
            <a:noFill/>
          </a:ln>
        </p:spPr>
      </p:pic>
      <p:pic>
        <p:nvPicPr>
          <p:cNvPr id="599" name="Google Shape;599;p65"/>
          <p:cNvPicPr preferRelativeResize="0"/>
          <p:nvPr/>
        </p:nvPicPr>
        <p:blipFill>
          <a:blip r:embed="rId15">
            <a:alphaModFix/>
          </a:blip>
          <a:stretch>
            <a:fillRect/>
          </a:stretch>
        </p:blipFill>
        <p:spPr>
          <a:xfrm>
            <a:off x="8557425" y="4424999"/>
            <a:ext cx="1377900" cy="310776"/>
          </a:xfrm>
          <a:prstGeom prst="rect">
            <a:avLst/>
          </a:prstGeom>
          <a:noFill/>
          <a:ln>
            <a:noFill/>
          </a:ln>
        </p:spPr>
      </p:pic>
      <p:pic>
        <p:nvPicPr>
          <p:cNvPr id="600" name="Google Shape;600;p65"/>
          <p:cNvPicPr preferRelativeResize="0"/>
          <p:nvPr/>
        </p:nvPicPr>
        <p:blipFill>
          <a:blip r:embed="rId16">
            <a:alphaModFix/>
          </a:blip>
          <a:stretch>
            <a:fillRect/>
          </a:stretch>
        </p:blipFill>
        <p:spPr>
          <a:xfrm>
            <a:off x="8358425" y="5384180"/>
            <a:ext cx="1486200" cy="338957"/>
          </a:xfrm>
          <a:prstGeom prst="rect">
            <a:avLst/>
          </a:prstGeom>
          <a:noFill/>
          <a:ln>
            <a:noFill/>
          </a:ln>
        </p:spPr>
      </p:pic>
      <p:pic>
        <p:nvPicPr>
          <p:cNvPr id="601" name="Google Shape;601;p65"/>
          <p:cNvPicPr preferRelativeResize="0"/>
          <p:nvPr/>
        </p:nvPicPr>
        <p:blipFill>
          <a:blip r:embed="rId17">
            <a:alphaModFix/>
          </a:blip>
          <a:stretch>
            <a:fillRect/>
          </a:stretch>
        </p:blipFill>
        <p:spPr>
          <a:xfrm>
            <a:off x="8159575" y="4848243"/>
            <a:ext cx="1608847" cy="365100"/>
          </a:xfrm>
          <a:prstGeom prst="rect">
            <a:avLst/>
          </a:prstGeom>
          <a:noFill/>
          <a:ln>
            <a:noFill/>
          </a:ln>
        </p:spPr>
      </p:pic>
      <p:pic>
        <p:nvPicPr>
          <p:cNvPr id="602" name="Google Shape;602;p65"/>
          <p:cNvPicPr preferRelativeResize="0"/>
          <p:nvPr/>
        </p:nvPicPr>
        <p:blipFill>
          <a:blip r:embed="rId10">
            <a:alphaModFix/>
          </a:blip>
          <a:stretch>
            <a:fillRect/>
          </a:stretch>
        </p:blipFill>
        <p:spPr>
          <a:xfrm>
            <a:off x="10149650" y="1987924"/>
            <a:ext cx="1377900" cy="310776"/>
          </a:xfrm>
          <a:prstGeom prst="rect">
            <a:avLst/>
          </a:prstGeom>
          <a:noFill/>
          <a:ln>
            <a:noFill/>
          </a:ln>
        </p:spPr>
      </p:pic>
      <p:pic>
        <p:nvPicPr>
          <p:cNvPr id="603" name="Google Shape;603;p65"/>
          <p:cNvPicPr preferRelativeResize="0"/>
          <p:nvPr/>
        </p:nvPicPr>
        <p:blipFill>
          <a:blip r:embed="rId11">
            <a:alphaModFix/>
          </a:blip>
          <a:stretch>
            <a:fillRect/>
          </a:stretch>
        </p:blipFill>
        <p:spPr>
          <a:xfrm>
            <a:off x="10011525" y="1610942"/>
            <a:ext cx="1486200" cy="338957"/>
          </a:xfrm>
          <a:prstGeom prst="rect">
            <a:avLst/>
          </a:prstGeom>
          <a:noFill/>
          <a:ln>
            <a:noFill/>
          </a:ln>
        </p:spPr>
      </p:pic>
      <p:pic>
        <p:nvPicPr>
          <p:cNvPr id="604" name="Google Shape;604;p65"/>
          <p:cNvPicPr preferRelativeResize="0"/>
          <p:nvPr/>
        </p:nvPicPr>
        <p:blipFill>
          <a:blip r:embed="rId13">
            <a:alphaModFix/>
          </a:blip>
          <a:stretch>
            <a:fillRect/>
          </a:stretch>
        </p:blipFill>
        <p:spPr>
          <a:xfrm>
            <a:off x="10129375" y="2346731"/>
            <a:ext cx="1608847" cy="36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6"/>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Overall Architecture</a:t>
            </a:r>
            <a:endParaRPr/>
          </a:p>
        </p:txBody>
      </p:sp>
      <p:sp>
        <p:nvSpPr>
          <p:cNvPr id="611" name="Google Shape;611;p66"/>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GB"/>
              <a:t>‹#›</a:t>
            </a:fld>
            <a:endParaRPr/>
          </a:p>
        </p:txBody>
      </p:sp>
      <p:pic>
        <p:nvPicPr>
          <p:cNvPr id="612" name="Google Shape;612;p66"/>
          <p:cNvPicPr preferRelativeResize="0"/>
          <p:nvPr/>
        </p:nvPicPr>
        <p:blipFill rotWithShape="1">
          <a:blip r:embed="rId3">
            <a:alphaModFix/>
          </a:blip>
          <a:srcRect b="0" l="9" r="19" t="0"/>
          <a:stretch/>
        </p:blipFill>
        <p:spPr>
          <a:xfrm>
            <a:off x="3124988" y="1612425"/>
            <a:ext cx="5943600" cy="442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7"/>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Example Overview</a:t>
            </a:r>
            <a:endParaRPr/>
          </a:p>
        </p:txBody>
      </p:sp>
      <p:sp>
        <p:nvSpPr>
          <p:cNvPr id="619" name="Google Shape;619;p67"/>
          <p:cNvSpPr txBox="1"/>
          <p:nvPr>
            <p:ph idx="1" type="body"/>
          </p:nvPr>
        </p:nvSpPr>
        <p:spPr>
          <a:xfrm>
            <a:off x="478800" y="1440000"/>
            <a:ext cx="5615700" cy="46800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GB" sz="1600"/>
              <a:t>Showcase:</a:t>
            </a:r>
            <a:endParaRPr sz="1600"/>
          </a:p>
          <a:p>
            <a:pPr indent="-317500" lvl="0" marL="457200" rtl="0" algn="l">
              <a:spcBef>
                <a:spcPts val="500"/>
              </a:spcBef>
              <a:spcAft>
                <a:spcPts val="0"/>
              </a:spcAft>
              <a:buSzPts val="1400"/>
              <a:buChar char="■"/>
            </a:pPr>
            <a:r>
              <a:rPr lang="en-GB" sz="1400"/>
              <a:t>Delegation of data service access rights within trusted data space</a:t>
            </a:r>
            <a:endParaRPr sz="1400"/>
          </a:p>
          <a:p>
            <a:pPr indent="-317500" lvl="0" marL="457200" rtl="0" algn="l">
              <a:spcBef>
                <a:spcPts val="0"/>
              </a:spcBef>
              <a:spcAft>
                <a:spcPts val="0"/>
              </a:spcAft>
              <a:buSzPts val="1400"/>
              <a:buChar char="■"/>
            </a:pPr>
            <a:r>
              <a:rPr lang="en-GB" sz="1400"/>
              <a:t>Delegated from an organizational level to an user level</a:t>
            </a:r>
            <a:endParaRPr sz="1400"/>
          </a:p>
          <a:p>
            <a:pPr indent="-317500" lvl="0" marL="457200" rtl="0" algn="l">
              <a:spcBef>
                <a:spcPts val="0"/>
              </a:spcBef>
              <a:spcAft>
                <a:spcPts val="0"/>
              </a:spcAft>
              <a:buSzPts val="1400"/>
              <a:buChar char="■"/>
            </a:pPr>
            <a:r>
              <a:rPr lang="en-GB" sz="1400"/>
              <a:t>Service provider does not need knowledge about users which finally access the service</a:t>
            </a:r>
            <a:endParaRPr sz="1400"/>
          </a:p>
          <a:p>
            <a:pPr indent="0" lvl="0" marL="0" rtl="0" algn="l">
              <a:spcBef>
                <a:spcPts val="500"/>
              </a:spcBef>
              <a:spcAft>
                <a:spcPts val="0"/>
              </a:spcAft>
              <a:buNone/>
            </a:pPr>
            <a:r>
              <a:t/>
            </a:r>
            <a:endParaRPr sz="1400"/>
          </a:p>
          <a:p>
            <a:pPr indent="0" lvl="0" marL="0" rtl="0" algn="l">
              <a:spcBef>
                <a:spcPts val="500"/>
              </a:spcBef>
              <a:spcAft>
                <a:spcPts val="0"/>
              </a:spcAft>
              <a:buNone/>
            </a:pPr>
            <a:r>
              <a:rPr lang="en-GB" sz="1600"/>
              <a:t>Parties:</a:t>
            </a:r>
            <a:endParaRPr sz="1600"/>
          </a:p>
          <a:p>
            <a:pPr indent="-317500" lvl="0" marL="457200" rtl="0" algn="l">
              <a:spcBef>
                <a:spcPts val="500"/>
              </a:spcBef>
              <a:spcAft>
                <a:spcPts val="0"/>
              </a:spcAft>
              <a:buSzPts val="1400"/>
              <a:buChar char="■"/>
            </a:pPr>
            <a:r>
              <a:rPr b="1" lang="en-GB" sz="1400"/>
              <a:t>Packet Delivery Co.</a:t>
            </a:r>
            <a:r>
              <a:rPr lang="en-GB" sz="1400"/>
              <a:t> offers delivery order service on </a:t>
            </a:r>
            <a:r>
              <a:rPr b="1" lang="en-GB" sz="1400"/>
              <a:t>i4Trust Marketplace</a:t>
            </a:r>
            <a:endParaRPr b="1" sz="1400"/>
          </a:p>
          <a:p>
            <a:pPr indent="-317500" lvl="0" marL="457200" rtl="0" algn="l">
              <a:spcBef>
                <a:spcPts val="0"/>
              </a:spcBef>
              <a:spcAft>
                <a:spcPts val="0"/>
              </a:spcAft>
              <a:buSzPts val="1400"/>
              <a:buChar char="■"/>
            </a:pPr>
            <a:r>
              <a:rPr lang="en-GB" sz="1400"/>
              <a:t>Different </a:t>
            </a:r>
            <a:r>
              <a:rPr b="1" lang="en-GB" sz="1400"/>
              <a:t>retailers</a:t>
            </a:r>
            <a:r>
              <a:rPr lang="en-GB" sz="1400"/>
              <a:t> (shops) acquire access to service offering</a:t>
            </a:r>
            <a:endParaRPr sz="1400"/>
          </a:p>
          <a:p>
            <a:pPr indent="-317500" lvl="0" marL="457200" rtl="0" algn="l">
              <a:spcBef>
                <a:spcPts val="0"/>
              </a:spcBef>
              <a:spcAft>
                <a:spcPts val="0"/>
              </a:spcAft>
              <a:buSzPts val="1400"/>
              <a:buChar char="■"/>
            </a:pPr>
            <a:r>
              <a:rPr lang="en-GB" sz="1400"/>
              <a:t>Retailers delegate service access to their </a:t>
            </a:r>
            <a:r>
              <a:rPr b="1" lang="en-GB" sz="1400"/>
              <a:t>customers</a:t>
            </a:r>
            <a:endParaRPr b="1" sz="1400"/>
          </a:p>
          <a:p>
            <a:pPr indent="-317500" lvl="0" marL="457200" rtl="0" algn="l">
              <a:spcBef>
                <a:spcPts val="0"/>
              </a:spcBef>
              <a:spcAft>
                <a:spcPts val="0"/>
              </a:spcAft>
              <a:buSzPts val="1400"/>
              <a:buChar char="■"/>
            </a:pPr>
            <a:r>
              <a:rPr b="1" lang="en-GB" sz="1400"/>
              <a:t>Trust Authority</a:t>
            </a:r>
            <a:r>
              <a:rPr lang="en-GB" sz="1400"/>
              <a:t> ensures trust among different organisations</a:t>
            </a:r>
            <a:endParaRPr sz="1400"/>
          </a:p>
          <a:p>
            <a:pPr indent="0" lvl="0" marL="0" rtl="0" algn="l">
              <a:spcBef>
                <a:spcPts val="500"/>
              </a:spcBef>
              <a:spcAft>
                <a:spcPts val="0"/>
              </a:spcAft>
              <a:buNone/>
            </a:pPr>
            <a:r>
              <a:t/>
            </a:r>
            <a:endParaRPr sz="1400"/>
          </a:p>
          <a:p>
            <a:pPr indent="0" lvl="0" marL="0" rtl="0" algn="l">
              <a:spcBef>
                <a:spcPts val="500"/>
              </a:spcBef>
              <a:spcAft>
                <a:spcPts val="0"/>
              </a:spcAft>
              <a:buNone/>
            </a:pPr>
            <a:r>
              <a:rPr lang="en-GB" sz="1600"/>
              <a:t>Steps:</a:t>
            </a:r>
            <a:endParaRPr sz="1600"/>
          </a:p>
          <a:p>
            <a:pPr indent="-317500" lvl="0" marL="457200" rtl="0" algn="l">
              <a:spcBef>
                <a:spcPts val="500"/>
              </a:spcBef>
              <a:spcAft>
                <a:spcPts val="0"/>
              </a:spcAft>
              <a:buSzPts val="1400"/>
              <a:buAutoNum type="arabicPeriod"/>
            </a:pPr>
            <a:r>
              <a:rPr lang="en-GB" sz="1400"/>
              <a:t>Creating an offering (by Packet Delivery Co.)</a:t>
            </a:r>
            <a:endParaRPr sz="1400"/>
          </a:p>
          <a:p>
            <a:pPr indent="-317500" lvl="0" marL="457200" rtl="0" algn="l">
              <a:spcBef>
                <a:spcPts val="0"/>
              </a:spcBef>
              <a:spcAft>
                <a:spcPts val="0"/>
              </a:spcAft>
              <a:buSzPts val="1400"/>
              <a:buAutoNum type="arabicPeriod"/>
            </a:pPr>
            <a:r>
              <a:rPr lang="en-GB" sz="1400"/>
              <a:t>Acquiring an offering (by retailers)</a:t>
            </a:r>
            <a:endParaRPr sz="1400"/>
          </a:p>
          <a:p>
            <a:pPr indent="-317500" lvl="0" marL="457200" rtl="0" algn="l">
              <a:spcBef>
                <a:spcPts val="0"/>
              </a:spcBef>
              <a:spcAft>
                <a:spcPts val="0"/>
              </a:spcAft>
              <a:buSzPts val="1400"/>
              <a:buAutoNum type="arabicPeriod"/>
            </a:pPr>
            <a:r>
              <a:rPr lang="en-GB" sz="1400"/>
              <a:t>Accessing packet delivery order service (by retailer customers)</a:t>
            </a:r>
            <a:endParaRPr sz="1400"/>
          </a:p>
        </p:txBody>
      </p:sp>
      <p:sp>
        <p:nvSpPr>
          <p:cNvPr id="620" name="Google Shape;620;p67"/>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GB"/>
              <a:t>‹#›</a:t>
            </a:fld>
            <a:endParaRPr/>
          </a:p>
        </p:txBody>
      </p:sp>
      <p:pic>
        <p:nvPicPr>
          <p:cNvPr id="621" name="Google Shape;621;p67"/>
          <p:cNvPicPr preferRelativeResize="0"/>
          <p:nvPr/>
        </p:nvPicPr>
        <p:blipFill>
          <a:blip r:embed="rId3">
            <a:alphaModFix/>
          </a:blip>
          <a:stretch>
            <a:fillRect/>
          </a:stretch>
        </p:blipFill>
        <p:spPr>
          <a:xfrm>
            <a:off x="6246900" y="1518600"/>
            <a:ext cx="5321745" cy="48218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8"/>
          <p:cNvSpPr txBox="1"/>
          <p:nvPr>
            <p:ph type="ctrTitle"/>
          </p:nvPr>
        </p:nvSpPr>
        <p:spPr>
          <a:xfrm>
            <a:off x="478800" y="3119454"/>
            <a:ext cx="11235600" cy="106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Demo of the reference example</a:t>
            </a:r>
            <a:endParaRPr/>
          </a:p>
        </p:txBody>
      </p:sp>
      <p:sp>
        <p:nvSpPr>
          <p:cNvPr id="628" name="Google Shape;628;p68"/>
          <p:cNvSpPr txBox="1"/>
          <p:nvPr>
            <p:ph idx="12" type="sldNum"/>
          </p:nvPr>
        </p:nvSpPr>
        <p:spPr>
          <a:xfrm>
            <a:off x="5407818" y="6492879"/>
            <a:ext cx="13776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9"/>
          <p:cNvSpPr txBox="1"/>
          <p:nvPr>
            <p:ph type="title"/>
          </p:nvPr>
        </p:nvSpPr>
        <p:spPr>
          <a:xfrm>
            <a:off x="478800" y="360000"/>
            <a:ext cx="10800000" cy="100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Practical </a:t>
            </a:r>
            <a:r>
              <a:rPr lang="en-GB"/>
              <a:t>exercise</a:t>
            </a:r>
            <a:endParaRPr/>
          </a:p>
        </p:txBody>
      </p:sp>
      <p:sp>
        <p:nvSpPr>
          <p:cNvPr id="635" name="Google Shape;635;p69"/>
          <p:cNvSpPr txBox="1"/>
          <p:nvPr>
            <p:ph idx="12" type="sldNum"/>
          </p:nvPr>
        </p:nvSpPr>
        <p:spPr>
          <a:xfrm>
            <a:off x="5407818" y="6492879"/>
            <a:ext cx="13776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
        <p:nvSpPr>
          <p:cNvPr id="636" name="Google Shape;636;p69"/>
          <p:cNvSpPr txBox="1"/>
          <p:nvPr>
            <p:ph idx="1" type="body"/>
          </p:nvPr>
        </p:nvSpPr>
        <p:spPr>
          <a:xfrm>
            <a:off x="478800" y="1440000"/>
            <a:ext cx="10800000" cy="4680000"/>
          </a:xfrm>
          <a:prstGeom prst="rect">
            <a:avLst/>
          </a:prstGeom>
        </p:spPr>
        <p:txBody>
          <a:bodyPr anchorCtr="0" anchor="t" bIns="0" lIns="0" spcFirstLastPara="1" rIns="0" wrap="square" tIns="0">
            <a:noAutofit/>
          </a:bodyPr>
          <a:lstStyle/>
          <a:p>
            <a:pPr indent="-355600" lvl="0" marL="457200" rtl="0" algn="l">
              <a:lnSpc>
                <a:spcPct val="115000"/>
              </a:lnSpc>
              <a:spcBef>
                <a:spcPts val="500"/>
              </a:spcBef>
              <a:spcAft>
                <a:spcPts val="0"/>
              </a:spcAft>
              <a:buSzPts val="2000"/>
              <a:buChar char="■"/>
            </a:pPr>
            <a:r>
              <a:rPr lang="en-GB"/>
              <a:t>Come up with your own use case - it can be something you are already working on with SMEs or create </a:t>
            </a:r>
            <a:r>
              <a:rPr lang="en-GB"/>
              <a:t>one</a:t>
            </a:r>
            <a:r>
              <a:rPr lang="en-GB"/>
              <a:t> of your own</a:t>
            </a:r>
            <a:endParaRPr/>
          </a:p>
          <a:p>
            <a:pPr indent="-355600" lvl="0" marL="457200" rtl="0" algn="l">
              <a:lnSpc>
                <a:spcPct val="115000"/>
              </a:lnSpc>
              <a:spcBef>
                <a:spcPts val="0"/>
              </a:spcBef>
              <a:spcAft>
                <a:spcPts val="0"/>
              </a:spcAft>
              <a:buSzPts val="2000"/>
              <a:buChar char="■"/>
            </a:pPr>
            <a:r>
              <a:rPr lang="en-GB"/>
              <a:t>Alternatively, refer to the </a:t>
            </a:r>
            <a:r>
              <a:rPr lang="en-GB" u="sng">
                <a:solidFill>
                  <a:schemeClr val="hlink"/>
                </a:solidFill>
                <a:hlinkClick r:id="rId3"/>
              </a:rPr>
              <a:t>practical </a:t>
            </a:r>
            <a:r>
              <a:rPr lang="en-GB" u="sng">
                <a:solidFill>
                  <a:schemeClr val="hlink"/>
                </a:solidFill>
                <a:hlinkClick r:id="rId4"/>
              </a:rPr>
              <a:t>exercises presentation</a:t>
            </a:r>
            <a:r>
              <a:rPr lang="en-GB"/>
              <a:t> for some use cases</a:t>
            </a:r>
            <a:endParaRPr/>
          </a:p>
          <a:p>
            <a:pPr indent="-355600" lvl="0" marL="457200" rtl="0" algn="l">
              <a:lnSpc>
                <a:spcPct val="115000"/>
              </a:lnSpc>
              <a:spcBef>
                <a:spcPts val="0"/>
              </a:spcBef>
              <a:spcAft>
                <a:spcPts val="0"/>
              </a:spcAft>
              <a:buSzPts val="2000"/>
              <a:buChar char="■"/>
            </a:pPr>
            <a:r>
              <a:rPr lang="en-GB"/>
              <a:t>Try solving it similar to what was just e</a:t>
            </a:r>
            <a:r>
              <a:rPr lang="en-GB"/>
              <a:t>xplained using i4Trust and create an architecture and flow chart explaining the solution</a:t>
            </a:r>
            <a:endParaRPr/>
          </a:p>
          <a:p>
            <a:pPr indent="-355600" lvl="0" marL="457200" rtl="0" algn="l">
              <a:lnSpc>
                <a:spcPct val="115000"/>
              </a:lnSpc>
              <a:spcBef>
                <a:spcPts val="0"/>
              </a:spcBef>
              <a:spcAft>
                <a:spcPts val="0"/>
              </a:spcAft>
              <a:buSzPts val="2000"/>
              <a:buChar char="■"/>
            </a:pPr>
            <a:r>
              <a:rPr lang="en-GB"/>
              <a:t>Use open Q&amp;A sessions and DIH Working Group Space to ask questions to us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0"/>
          <p:cNvSpPr txBox="1"/>
          <p:nvPr>
            <p:ph idx="1" type="subTitle"/>
          </p:nvPr>
        </p:nvSpPr>
        <p:spPr>
          <a:xfrm>
            <a:off x="478800" y="3456000"/>
            <a:ext cx="5400600" cy="1254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GB" sz="1600">
                <a:solidFill>
                  <a:schemeClr val="accent3"/>
                </a:solidFill>
              </a:rPr>
              <a:t>&lt;Name&gt;</a:t>
            </a:r>
            <a:endParaRPr sz="1600">
              <a:solidFill>
                <a:schemeClr val="accent3"/>
              </a:solidFill>
            </a:endParaRPr>
          </a:p>
          <a:p>
            <a:pPr indent="0" lvl="0" marL="0" rtl="0" algn="l">
              <a:lnSpc>
                <a:spcPct val="100000"/>
              </a:lnSpc>
              <a:spcBef>
                <a:spcPts val="600"/>
              </a:spcBef>
              <a:spcAft>
                <a:spcPts val="0"/>
              </a:spcAft>
              <a:buSzPts val="1800"/>
              <a:buNone/>
            </a:pPr>
            <a:r>
              <a:rPr lang="en-GB" sz="1600">
                <a:solidFill>
                  <a:schemeClr val="accent3"/>
                </a:solidFill>
              </a:rPr>
              <a:t>&lt;Job Position&gt;</a:t>
            </a:r>
            <a:endParaRPr sz="1600">
              <a:solidFill>
                <a:schemeClr val="accent3"/>
              </a:solidFill>
            </a:endParaRPr>
          </a:p>
          <a:p>
            <a:pPr indent="0" lvl="0" marL="0" rtl="0" algn="l">
              <a:lnSpc>
                <a:spcPct val="100000"/>
              </a:lnSpc>
              <a:spcBef>
                <a:spcPts val="600"/>
              </a:spcBef>
              <a:spcAft>
                <a:spcPts val="0"/>
              </a:spcAft>
              <a:buSzPts val="1800"/>
              <a:buNone/>
            </a:pPr>
            <a:r>
              <a:rPr lang="en-GB" sz="1600">
                <a:solidFill>
                  <a:schemeClr val="accent3"/>
                </a:solidFill>
              </a:rPr>
              <a:t>&lt;Company&gt;</a:t>
            </a:r>
            <a:endParaRPr sz="1600">
              <a:solidFill>
                <a:schemeClr val="accent3"/>
              </a:solidFill>
            </a:endParaRPr>
          </a:p>
          <a:p>
            <a:pPr indent="0" lvl="0" marL="0" rtl="0" algn="l">
              <a:lnSpc>
                <a:spcPct val="100000"/>
              </a:lnSpc>
              <a:spcBef>
                <a:spcPts val="600"/>
              </a:spcBef>
              <a:spcAft>
                <a:spcPts val="0"/>
              </a:spcAft>
              <a:buSzPts val="1800"/>
              <a:buNone/>
            </a:pPr>
            <a:r>
              <a:rPr lang="en-GB" sz="1600">
                <a:solidFill>
                  <a:schemeClr val="accent3"/>
                </a:solidFill>
              </a:rPr>
              <a:t>&lt;email address&gt;</a:t>
            </a:r>
            <a:endParaRPr sz="160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3"/>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Bringing the pieces together</a:t>
            </a:r>
            <a:endParaRPr/>
          </a:p>
        </p:txBody>
      </p:sp>
      <p:sp>
        <p:nvSpPr>
          <p:cNvPr id="338" name="Google Shape;338;p53"/>
          <p:cNvSpPr txBox="1"/>
          <p:nvPr>
            <p:ph idx="1" type="body"/>
          </p:nvPr>
        </p:nvSpPr>
        <p:spPr>
          <a:xfrm>
            <a:off x="478800" y="1440000"/>
            <a:ext cx="10800300" cy="4680000"/>
          </a:xfrm>
          <a:prstGeom prst="rect">
            <a:avLst/>
          </a:prstGeom>
        </p:spPr>
        <p:txBody>
          <a:bodyPr anchorCtr="0" anchor="t" bIns="0" lIns="0" spcFirstLastPara="1" rIns="0" wrap="square" tIns="0">
            <a:noAutofit/>
          </a:bodyPr>
          <a:lstStyle/>
          <a:p>
            <a:pPr indent="-431800" lvl="0" marL="609600" rtl="0" algn="l">
              <a:spcBef>
                <a:spcPts val="500"/>
              </a:spcBef>
              <a:spcAft>
                <a:spcPts val="0"/>
              </a:spcAft>
              <a:buSzPts val="2000"/>
              <a:buChar char="■"/>
            </a:pPr>
            <a:r>
              <a:rPr lang="en-GB"/>
              <a:t>About: </a:t>
            </a:r>
            <a:endParaRPr/>
          </a:p>
          <a:p>
            <a:pPr indent="-431800" lvl="1" marL="1219200" rtl="0" algn="l">
              <a:spcBef>
                <a:spcPts val="0"/>
              </a:spcBef>
              <a:spcAft>
                <a:spcPts val="0"/>
              </a:spcAft>
              <a:buSzPts val="2000"/>
              <a:buChar char="■"/>
            </a:pPr>
            <a:r>
              <a:rPr lang="en-GB"/>
              <a:t>This session will explain how everything comes together under i4Trust </a:t>
            </a:r>
            <a:r>
              <a:rPr lang="en-GB"/>
              <a:t>using a reference example</a:t>
            </a:r>
            <a:r>
              <a:rPr lang="en-GB"/>
              <a:t> </a:t>
            </a:r>
            <a:endParaRPr/>
          </a:p>
          <a:p>
            <a:pPr indent="-431800" lvl="0" marL="609600" rtl="0" algn="l">
              <a:spcBef>
                <a:spcPts val="0"/>
              </a:spcBef>
              <a:spcAft>
                <a:spcPts val="0"/>
              </a:spcAft>
              <a:buSzPts val="2000"/>
              <a:buChar char="■"/>
            </a:pPr>
            <a:r>
              <a:rPr lang="en-GB"/>
              <a:t>This session will:</a:t>
            </a:r>
            <a:endParaRPr/>
          </a:p>
          <a:p>
            <a:pPr indent="-431800" lvl="1" marL="1219200" rtl="0" algn="l">
              <a:spcBef>
                <a:spcPts val="0"/>
              </a:spcBef>
              <a:spcAft>
                <a:spcPts val="0"/>
              </a:spcAft>
              <a:buSzPts val="2000"/>
              <a:buChar char="■"/>
            </a:pPr>
            <a:r>
              <a:rPr lang="en-GB"/>
              <a:t>Recap roles in i4Trust and how they can function together</a:t>
            </a:r>
            <a:endParaRPr/>
          </a:p>
          <a:p>
            <a:pPr indent="-431800" lvl="1" marL="1219200" rtl="0" algn="l">
              <a:spcBef>
                <a:spcPts val="0"/>
              </a:spcBef>
              <a:spcAft>
                <a:spcPts val="0"/>
              </a:spcAft>
              <a:buSzPts val="2000"/>
              <a:buChar char="■"/>
            </a:pPr>
            <a:r>
              <a:rPr lang="en-GB"/>
              <a:t>Introduce to a reference example </a:t>
            </a:r>
            <a:r>
              <a:rPr lang="en-GB"/>
              <a:t>for i4Trust</a:t>
            </a:r>
            <a:endParaRPr/>
          </a:p>
          <a:p>
            <a:pPr indent="-431800" lvl="1" marL="1219200" rtl="0" algn="l">
              <a:spcBef>
                <a:spcPts val="0"/>
              </a:spcBef>
              <a:spcAft>
                <a:spcPts val="0"/>
              </a:spcAft>
              <a:buSzPts val="2000"/>
              <a:buChar char="■"/>
            </a:pPr>
            <a:r>
              <a:rPr lang="en-GB"/>
              <a:t>Explain the architecture of the reference example</a:t>
            </a:r>
            <a:endParaRPr/>
          </a:p>
          <a:p>
            <a:pPr indent="-431800" lvl="1" marL="1219200" rtl="0" algn="l">
              <a:spcBef>
                <a:spcPts val="0"/>
              </a:spcBef>
              <a:spcAft>
                <a:spcPts val="0"/>
              </a:spcAft>
              <a:buSzPts val="2000"/>
              <a:buChar char="■"/>
            </a:pPr>
            <a:r>
              <a:rPr lang="en-GB"/>
              <a:t>Make a demo of the reference example</a:t>
            </a:r>
            <a:endParaRPr/>
          </a:p>
          <a:p>
            <a:pPr indent="-431800" lvl="0" marL="609600" rtl="0" algn="l">
              <a:spcBef>
                <a:spcPts val="0"/>
              </a:spcBef>
              <a:spcAft>
                <a:spcPts val="0"/>
              </a:spcAft>
              <a:buSzPts val="2000"/>
              <a:buChar char="■"/>
            </a:pPr>
            <a:r>
              <a:rPr lang="en-GB"/>
              <a:t>Goals:</a:t>
            </a:r>
            <a:endParaRPr/>
          </a:p>
          <a:p>
            <a:pPr indent="-431800" lvl="1" marL="1219200" rtl="0" algn="l">
              <a:spcBef>
                <a:spcPts val="0"/>
              </a:spcBef>
              <a:spcAft>
                <a:spcPts val="0"/>
              </a:spcAft>
              <a:buSzPts val="2000"/>
              <a:buChar char="■"/>
            </a:pPr>
            <a:r>
              <a:rPr lang="en-GB"/>
              <a:t>After this session you will be able to showcase the provided reference example for i4Trust</a:t>
            </a:r>
            <a:endParaRPr/>
          </a:p>
          <a:p>
            <a:pPr indent="-431800" lvl="1" marL="1219200" rtl="0" algn="l">
              <a:spcBef>
                <a:spcPts val="0"/>
              </a:spcBef>
              <a:spcAft>
                <a:spcPts val="0"/>
              </a:spcAft>
              <a:buSzPts val="2000"/>
              <a:buChar char="■"/>
            </a:pPr>
            <a:r>
              <a:rPr lang="en-GB"/>
              <a:t>After this session you will be able to help SMEs in designing their use cases</a:t>
            </a:r>
            <a:endParaRPr/>
          </a:p>
          <a:p>
            <a:pPr indent="-431800" lvl="0" marL="609600" rtl="0" algn="l">
              <a:spcBef>
                <a:spcPts val="0"/>
              </a:spcBef>
              <a:spcAft>
                <a:spcPts val="0"/>
              </a:spcAft>
              <a:buSzPts val="2000"/>
              <a:buChar char="■"/>
            </a:pPr>
            <a:r>
              <a:rPr lang="en-GB"/>
              <a:t>Target Audience:</a:t>
            </a:r>
            <a:endParaRPr/>
          </a:p>
          <a:p>
            <a:pPr indent="-431800" lvl="1" marL="1219200" rtl="0" algn="l">
              <a:spcBef>
                <a:spcPts val="0"/>
              </a:spcBef>
              <a:spcAft>
                <a:spcPts val="0"/>
              </a:spcAft>
              <a:buSzPts val="2000"/>
              <a:buChar char="■"/>
            </a:pPr>
            <a:r>
              <a:rPr lang="en-GB"/>
              <a:t>All (LEBDS, Ambassadors)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Recap: </a:t>
            </a:r>
            <a:r>
              <a:rPr lang="en-GB"/>
              <a:t>A data space is an decentralized data ecosystem built by the parties with common purpose</a:t>
            </a:r>
            <a:endParaRPr/>
          </a:p>
        </p:txBody>
      </p:sp>
      <p:sp>
        <p:nvSpPr>
          <p:cNvPr id="344" name="Google Shape;344;p54"/>
          <p:cNvSpPr txBox="1"/>
          <p:nvPr>
            <p:ph idx="1" type="body"/>
          </p:nvPr>
        </p:nvSpPr>
        <p:spPr>
          <a:xfrm>
            <a:off x="478798" y="1440000"/>
            <a:ext cx="5407800" cy="4680000"/>
          </a:xfrm>
          <a:prstGeom prst="rect">
            <a:avLst/>
          </a:prstGeom>
        </p:spPr>
        <p:txBody>
          <a:bodyPr anchorCtr="0" anchor="t" bIns="0" lIns="0" spcFirstLastPara="1" rIns="0" wrap="square" tIns="0">
            <a:noAutofit/>
          </a:bodyPr>
          <a:lstStyle/>
          <a:p>
            <a:pPr indent="-412750" lvl="0" marL="609600" rtl="0" algn="l">
              <a:spcBef>
                <a:spcPts val="500"/>
              </a:spcBef>
              <a:spcAft>
                <a:spcPts val="0"/>
              </a:spcAft>
              <a:buSzPts val="1700"/>
              <a:buChar char="■"/>
            </a:pPr>
            <a:r>
              <a:rPr lang="en-GB" sz="1700"/>
              <a:t>Further, it</a:t>
            </a:r>
            <a:r>
              <a:rPr b="1" lang="en-GB" sz="1700"/>
              <a:t> </a:t>
            </a:r>
            <a:r>
              <a:rPr lang="en-GB" sz="1700"/>
              <a:t>can be defined as a decentralized data ecosystem built around commonly agreed building blocks enabling an effective and trusted sharing of data among participants.</a:t>
            </a:r>
            <a:endParaRPr sz="1700"/>
          </a:p>
          <a:p>
            <a:pPr indent="-412750" lvl="0" marL="609600" rtl="0" algn="l">
              <a:spcBef>
                <a:spcPts val="0"/>
              </a:spcBef>
              <a:spcAft>
                <a:spcPts val="0"/>
              </a:spcAft>
              <a:buSzPts val="1700"/>
              <a:buChar char="■"/>
            </a:pPr>
            <a:r>
              <a:rPr lang="en-GB" sz="1700"/>
              <a:t>Data consumers, data providers and identity and authorisation service providers form an ecosystem with a governance structure in place to create a basic data space</a:t>
            </a:r>
            <a:endParaRPr sz="1700"/>
          </a:p>
          <a:p>
            <a:pPr indent="-412750" lvl="0" marL="609600" rtl="0" algn="l">
              <a:spcBef>
                <a:spcPts val="0"/>
              </a:spcBef>
              <a:spcAft>
                <a:spcPts val="0"/>
              </a:spcAft>
              <a:buSzPts val="1700"/>
              <a:buChar char="■"/>
            </a:pPr>
            <a:r>
              <a:rPr lang="en-GB" sz="1700"/>
              <a:t>Additionally, service providers like  Marketplaces, Brokers, Billing and Clearing etc. can be part of data space to support variety of use cases</a:t>
            </a:r>
            <a:endParaRPr sz="1700"/>
          </a:p>
          <a:p>
            <a:pPr indent="-412750" lvl="0" marL="609600" rtl="0" algn="l">
              <a:spcBef>
                <a:spcPts val="0"/>
              </a:spcBef>
              <a:spcAft>
                <a:spcPts val="0"/>
              </a:spcAft>
              <a:buSzPts val="1700"/>
              <a:buChar char="■"/>
            </a:pPr>
            <a:r>
              <a:rPr lang="en-GB" sz="1700"/>
              <a:t>In i4Trust iSHARE and FIWARE bring the necessary components along with basic governance structure to create the </a:t>
            </a:r>
            <a:r>
              <a:rPr b="1" lang="en-GB" sz="1700"/>
              <a:t>i4Trust data space</a:t>
            </a:r>
            <a:r>
              <a:rPr lang="en-GB" sz="1700"/>
              <a:t> </a:t>
            </a:r>
            <a:endParaRPr sz="1700"/>
          </a:p>
        </p:txBody>
      </p:sp>
      <p:sp>
        <p:nvSpPr>
          <p:cNvPr id="345" name="Google Shape;345;p54"/>
          <p:cNvSpPr/>
          <p:nvPr/>
        </p:nvSpPr>
        <p:spPr>
          <a:xfrm>
            <a:off x="6236372" y="1440000"/>
            <a:ext cx="5460600" cy="46800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GB" sz="1900"/>
              <a:t>Data Space</a:t>
            </a:r>
            <a:endParaRPr sz="1900"/>
          </a:p>
        </p:txBody>
      </p:sp>
      <p:sp>
        <p:nvSpPr>
          <p:cNvPr id="346" name="Google Shape;346;p54"/>
          <p:cNvSpPr/>
          <p:nvPr/>
        </p:nvSpPr>
        <p:spPr>
          <a:xfrm>
            <a:off x="8357046" y="3170400"/>
            <a:ext cx="1219500" cy="12192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100"/>
          </a:p>
        </p:txBody>
      </p:sp>
      <p:sp>
        <p:nvSpPr>
          <p:cNvPr id="347" name="Google Shape;347;p54"/>
          <p:cNvSpPr/>
          <p:nvPr/>
        </p:nvSpPr>
        <p:spPr>
          <a:xfrm>
            <a:off x="6705966" y="1978367"/>
            <a:ext cx="1081242" cy="1006398"/>
          </a:xfrm>
          <a:prstGeom prst="flowChartMultidocument">
            <a:avLst/>
          </a:prstGeom>
          <a:solidFill>
            <a:srgbClr val="FFD6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500"/>
          </a:p>
        </p:txBody>
      </p:sp>
      <p:sp>
        <p:nvSpPr>
          <p:cNvPr id="348" name="Google Shape;348;p54"/>
          <p:cNvSpPr/>
          <p:nvPr/>
        </p:nvSpPr>
        <p:spPr>
          <a:xfrm>
            <a:off x="10146277" y="1978367"/>
            <a:ext cx="1081242" cy="1006398"/>
          </a:xfrm>
          <a:prstGeom prst="flowChartMultidocument">
            <a:avLst/>
          </a:prstGeom>
          <a:solidFill>
            <a:srgbClr val="FFD6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500"/>
          </a:p>
        </p:txBody>
      </p:sp>
      <p:sp>
        <p:nvSpPr>
          <p:cNvPr id="349" name="Google Shape;349;p54"/>
          <p:cNvSpPr/>
          <p:nvPr/>
        </p:nvSpPr>
        <p:spPr>
          <a:xfrm rot="10800000">
            <a:off x="6705944" y="4878918"/>
            <a:ext cx="1081242" cy="1006398"/>
          </a:xfrm>
          <a:prstGeom prst="flowChartMultidocumen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500"/>
          </a:p>
        </p:txBody>
      </p:sp>
      <p:sp>
        <p:nvSpPr>
          <p:cNvPr id="350" name="Google Shape;350;p54"/>
          <p:cNvSpPr/>
          <p:nvPr/>
        </p:nvSpPr>
        <p:spPr>
          <a:xfrm rot="10800000">
            <a:off x="10146255" y="4878918"/>
            <a:ext cx="1081242" cy="1006398"/>
          </a:xfrm>
          <a:prstGeom prst="flowChartMultidocumen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500"/>
          </a:p>
        </p:txBody>
      </p:sp>
      <p:sp>
        <p:nvSpPr>
          <p:cNvPr id="351" name="Google Shape;351;p54"/>
          <p:cNvSpPr txBox="1"/>
          <p:nvPr/>
        </p:nvSpPr>
        <p:spPr>
          <a:xfrm>
            <a:off x="6636874" y="2871267"/>
            <a:ext cx="1219500" cy="3900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GB" sz="900"/>
              <a:t>Data Consumers</a:t>
            </a:r>
            <a:endParaRPr sz="900"/>
          </a:p>
        </p:txBody>
      </p:sp>
      <p:sp>
        <p:nvSpPr>
          <p:cNvPr id="352" name="Google Shape;352;p54"/>
          <p:cNvSpPr txBox="1"/>
          <p:nvPr/>
        </p:nvSpPr>
        <p:spPr>
          <a:xfrm>
            <a:off x="10077185" y="2871267"/>
            <a:ext cx="1219500" cy="3900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GB" sz="900"/>
              <a:t>Data Providers</a:t>
            </a:r>
            <a:endParaRPr sz="900"/>
          </a:p>
        </p:txBody>
      </p:sp>
      <p:sp>
        <p:nvSpPr>
          <p:cNvPr id="353" name="Google Shape;353;p54"/>
          <p:cNvSpPr txBox="1"/>
          <p:nvPr/>
        </p:nvSpPr>
        <p:spPr>
          <a:xfrm>
            <a:off x="8190425" y="4303300"/>
            <a:ext cx="1552500" cy="3900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GB" sz="900"/>
              <a:t>Data Space Governance</a:t>
            </a:r>
            <a:endParaRPr sz="900"/>
          </a:p>
        </p:txBody>
      </p:sp>
      <p:sp>
        <p:nvSpPr>
          <p:cNvPr id="354" name="Google Shape;354;p54"/>
          <p:cNvSpPr txBox="1"/>
          <p:nvPr/>
        </p:nvSpPr>
        <p:spPr>
          <a:xfrm>
            <a:off x="6636874" y="4303300"/>
            <a:ext cx="1219500" cy="6771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GB" sz="900"/>
              <a:t>Identity and Authorisation service providers</a:t>
            </a:r>
            <a:endParaRPr sz="900"/>
          </a:p>
        </p:txBody>
      </p:sp>
      <p:sp>
        <p:nvSpPr>
          <p:cNvPr id="355" name="Google Shape;355;p54"/>
          <p:cNvSpPr txBox="1"/>
          <p:nvPr/>
        </p:nvSpPr>
        <p:spPr>
          <a:xfrm>
            <a:off x="10146261" y="4303300"/>
            <a:ext cx="1219500" cy="6771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GB" sz="900"/>
              <a:t>Marketplace and other service providers</a:t>
            </a:r>
            <a:endParaRPr sz="900"/>
          </a:p>
        </p:txBody>
      </p:sp>
      <p:pic>
        <p:nvPicPr>
          <p:cNvPr id="356" name="Google Shape;356;p54"/>
          <p:cNvPicPr preferRelativeResize="0"/>
          <p:nvPr/>
        </p:nvPicPr>
        <p:blipFill>
          <a:blip r:embed="rId3">
            <a:alphaModFix/>
          </a:blip>
          <a:stretch>
            <a:fillRect/>
          </a:stretch>
        </p:blipFill>
        <p:spPr>
          <a:xfrm>
            <a:off x="6852269" y="2201150"/>
            <a:ext cx="560832" cy="560832"/>
          </a:xfrm>
          <a:prstGeom prst="rect">
            <a:avLst/>
          </a:prstGeom>
          <a:noFill/>
          <a:ln>
            <a:noFill/>
          </a:ln>
        </p:spPr>
      </p:pic>
      <p:pic>
        <p:nvPicPr>
          <p:cNvPr id="357" name="Google Shape;357;p54"/>
          <p:cNvPicPr preferRelativeResize="0"/>
          <p:nvPr/>
        </p:nvPicPr>
        <p:blipFill>
          <a:blip r:embed="rId4">
            <a:alphaModFix/>
          </a:blip>
          <a:stretch>
            <a:fillRect/>
          </a:stretch>
        </p:blipFill>
        <p:spPr>
          <a:xfrm>
            <a:off x="10178615" y="2214767"/>
            <a:ext cx="533599" cy="533599"/>
          </a:xfrm>
          <a:prstGeom prst="rect">
            <a:avLst/>
          </a:prstGeom>
          <a:noFill/>
          <a:ln>
            <a:noFill/>
          </a:ln>
        </p:spPr>
      </p:pic>
      <p:pic>
        <p:nvPicPr>
          <p:cNvPr id="358" name="Google Shape;358;p54"/>
          <p:cNvPicPr preferRelativeResize="0"/>
          <p:nvPr/>
        </p:nvPicPr>
        <p:blipFill>
          <a:blip r:embed="rId5">
            <a:alphaModFix/>
          </a:blip>
          <a:stretch>
            <a:fillRect/>
          </a:stretch>
        </p:blipFill>
        <p:spPr>
          <a:xfrm>
            <a:off x="10672110" y="2286567"/>
            <a:ext cx="364602" cy="364633"/>
          </a:xfrm>
          <a:prstGeom prst="rect">
            <a:avLst/>
          </a:prstGeom>
          <a:noFill/>
          <a:ln>
            <a:noFill/>
          </a:ln>
        </p:spPr>
      </p:pic>
      <p:pic>
        <p:nvPicPr>
          <p:cNvPr id="359" name="Google Shape;359;p54"/>
          <p:cNvPicPr preferRelativeResize="0"/>
          <p:nvPr/>
        </p:nvPicPr>
        <p:blipFill>
          <a:blip r:embed="rId6">
            <a:alphaModFix/>
          </a:blip>
          <a:stretch>
            <a:fillRect/>
          </a:stretch>
        </p:blipFill>
        <p:spPr>
          <a:xfrm>
            <a:off x="8628083" y="3455957"/>
            <a:ext cx="677200" cy="648095"/>
          </a:xfrm>
          <a:prstGeom prst="rect">
            <a:avLst/>
          </a:prstGeom>
          <a:noFill/>
          <a:ln>
            <a:noFill/>
          </a:ln>
        </p:spPr>
      </p:pic>
      <p:pic>
        <p:nvPicPr>
          <p:cNvPr id="360" name="Google Shape;360;p54"/>
          <p:cNvPicPr preferRelativeResize="0"/>
          <p:nvPr/>
        </p:nvPicPr>
        <p:blipFill>
          <a:blip r:embed="rId7">
            <a:alphaModFix/>
          </a:blip>
          <a:stretch>
            <a:fillRect/>
          </a:stretch>
        </p:blipFill>
        <p:spPr>
          <a:xfrm>
            <a:off x="9164049" y="3951969"/>
            <a:ext cx="244133" cy="274234"/>
          </a:xfrm>
          <a:prstGeom prst="rect">
            <a:avLst/>
          </a:prstGeom>
          <a:noFill/>
          <a:ln>
            <a:noFill/>
          </a:ln>
          <a:effectLst>
            <a:outerShdw blurRad="57150" rotWithShape="0" algn="bl" dir="5400000" dist="19050">
              <a:srgbClr val="000000">
                <a:alpha val="50000"/>
              </a:srgbClr>
            </a:outerShdw>
          </a:effectLst>
        </p:spPr>
      </p:pic>
      <p:pic>
        <p:nvPicPr>
          <p:cNvPr id="361" name="Google Shape;361;p54"/>
          <p:cNvPicPr preferRelativeResize="0"/>
          <p:nvPr/>
        </p:nvPicPr>
        <p:blipFill>
          <a:blip r:embed="rId8">
            <a:alphaModFix/>
          </a:blip>
          <a:stretch>
            <a:fillRect/>
          </a:stretch>
        </p:blipFill>
        <p:spPr>
          <a:xfrm>
            <a:off x="6931391" y="5257267"/>
            <a:ext cx="533602" cy="364631"/>
          </a:xfrm>
          <a:prstGeom prst="rect">
            <a:avLst/>
          </a:prstGeom>
          <a:noFill/>
          <a:ln>
            <a:noFill/>
          </a:ln>
        </p:spPr>
      </p:pic>
      <p:pic>
        <p:nvPicPr>
          <p:cNvPr id="362" name="Google Shape;362;p54"/>
          <p:cNvPicPr preferRelativeResize="0"/>
          <p:nvPr/>
        </p:nvPicPr>
        <p:blipFill>
          <a:blip r:embed="rId9">
            <a:alphaModFix/>
          </a:blip>
          <a:stretch>
            <a:fillRect/>
          </a:stretch>
        </p:blipFill>
        <p:spPr>
          <a:xfrm>
            <a:off x="7465063" y="5317516"/>
            <a:ext cx="244132" cy="244132"/>
          </a:xfrm>
          <a:prstGeom prst="rect">
            <a:avLst/>
          </a:prstGeom>
          <a:noFill/>
          <a:ln>
            <a:noFill/>
          </a:ln>
        </p:spPr>
      </p:pic>
      <p:pic>
        <p:nvPicPr>
          <p:cNvPr id="363" name="Google Shape;363;p54"/>
          <p:cNvPicPr preferRelativeResize="0"/>
          <p:nvPr/>
        </p:nvPicPr>
        <p:blipFill>
          <a:blip r:embed="rId10">
            <a:alphaModFix/>
          </a:blip>
          <a:stretch>
            <a:fillRect/>
          </a:stretch>
        </p:blipFill>
        <p:spPr>
          <a:xfrm>
            <a:off x="10425014" y="5043500"/>
            <a:ext cx="677201" cy="677200"/>
          </a:xfrm>
          <a:prstGeom prst="rect">
            <a:avLst/>
          </a:prstGeom>
          <a:noFill/>
          <a:ln>
            <a:noFill/>
          </a:ln>
        </p:spPr>
      </p:pic>
      <p:sp>
        <p:nvSpPr>
          <p:cNvPr id="364" name="Google Shape;364;p54"/>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5"/>
          <p:cNvSpPr/>
          <p:nvPr/>
        </p:nvSpPr>
        <p:spPr>
          <a:xfrm>
            <a:off x="478795" y="1075300"/>
            <a:ext cx="11263800" cy="52812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None/>
            </a:pPr>
            <a:r>
              <a:rPr lang="en-GB" sz="1900">
                <a:solidFill>
                  <a:srgbClr val="0000FF"/>
                </a:solidFill>
              </a:rPr>
              <a:t>Data Space</a:t>
            </a:r>
            <a:endParaRPr sz="1900">
              <a:solidFill>
                <a:srgbClr val="0000FF"/>
              </a:solidFill>
            </a:endParaRPr>
          </a:p>
        </p:txBody>
      </p:sp>
      <p:sp>
        <p:nvSpPr>
          <p:cNvPr id="370" name="Google Shape;370;p55"/>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Recap: </a:t>
            </a:r>
            <a:r>
              <a:rPr lang="en-GB"/>
              <a:t>Roles in a Data Space </a:t>
            </a:r>
            <a:endParaRPr/>
          </a:p>
        </p:txBody>
      </p:sp>
      <p:sp>
        <p:nvSpPr>
          <p:cNvPr id="371" name="Google Shape;371;p55"/>
          <p:cNvSpPr/>
          <p:nvPr/>
        </p:nvSpPr>
        <p:spPr>
          <a:xfrm>
            <a:off x="1381745" y="2777658"/>
            <a:ext cx="914400" cy="914400"/>
          </a:xfrm>
          <a:prstGeom prst="ellipse">
            <a:avLst/>
          </a:prstGeom>
          <a:no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72" name="Google Shape;372;p55"/>
          <p:cNvSpPr txBox="1"/>
          <p:nvPr/>
        </p:nvSpPr>
        <p:spPr>
          <a:xfrm>
            <a:off x="1053703" y="3692058"/>
            <a:ext cx="1570500" cy="471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Data Consumer</a:t>
            </a:r>
            <a:endParaRPr sz="1500"/>
          </a:p>
        </p:txBody>
      </p:sp>
      <p:sp>
        <p:nvSpPr>
          <p:cNvPr id="373" name="Google Shape;373;p55"/>
          <p:cNvSpPr/>
          <p:nvPr/>
        </p:nvSpPr>
        <p:spPr>
          <a:xfrm>
            <a:off x="8738479" y="2777658"/>
            <a:ext cx="914400" cy="914400"/>
          </a:xfrm>
          <a:prstGeom prst="ellipse">
            <a:avLst/>
          </a:prstGeom>
          <a:no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74" name="Google Shape;374;p55"/>
          <p:cNvSpPr txBox="1"/>
          <p:nvPr/>
        </p:nvSpPr>
        <p:spPr>
          <a:xfrm>
            <a:off x="8503848" y="3692058"/>
            <a:ext cx="1383900" cy="471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Data Provider</a:t>
            </a:r>
            <a:endParaRPr sz="1500"/>
          </a:p>
        </p:txBody>
      </p:sp>
      <p:sp>
        <p:nvSpPr>
          <p:cNvPr id="375" name="Google Shape;375;p55"/>
          <p:cNvSpPr/>
          <p:nvPr/>
        </p:nvSpPr>
        <p:spPr>
          <a:xfrm>
            <a:off x="10633290" y="2777658"/>
            <a:ext cx="914400" cy="914400"/>
          </a:xfrm>
          <a:prstGeom prst="ellipse">
            <a:avLst/>
          </a:prstGeom>
          <a:no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76" name="Google Shape;376;p55"/>
          <p:cNvSpPr txBox="1"/>
          <p:nvPr/>
        </p:nvSpPr>
        <p:spPr>
          <a:xfrm>
            <a:off x="10438265" y="3692058"/>
            <a:ext cx="1304700" cy="471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Data Owner</a:t>
            </a:r>
            <a:endParaRPr sz="1500"/>
          </a:p>
        </p:txBody>
      </p:sp>
      <p:sp>
        <p:nvSpPr>
          <p:cNvPr id="377" name="Google Shape;377;p55"/>
          <p:cNvSpPr/>
          <p:nvPr/>
        </p:nvSpPr>
        <p:spPr>
          <a:xfrm>
            <a:off x="1381745" y="4744667"/>
            <a:ext cx="914400" cy="914400"/>
          </a:xfrm>
          <a:prstGeom prst="ellipse">
            <a:avLst/>
          </a:prstGeom>
          <a:noFill/>
          <a:ln cap="flat" cmpd="sng" w="7620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78" name="Google Shape;378;p55"/>
          <p:cNvSpPr txBox="1"/>
          <p:nvPr/>
        </p:nvSpPr>
        <p:spPr>
          <a:xfrm>
            <a:off x="1004696" y="5659067"/>
            <a:ext cx="1668600" cy="471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Identity Provider</a:t>
            </a:r>
            <a:endParaRPr sz="1500"/>
          </a:p>
        </p:txBody>
      </p:sp>
      <p:sp>
        <p:nvSpPr>
          <p:cNvPr id="379" name="Google Shape;379;p55"/>
          <p:cNvSpPr/>
          <p:nvPr/>
        </p:nvSpPr>
        <p:spPr>
          <a:xfrm>
            <a:off x="9806100" y="4744667"/>
            <a:ext cx="914400" cy="914400"/>
          </a:xfrm>
          <a:prstGeom prst="ellipse">
            <a:avLst/>
          </a:prstGeom>
          <a:noFill/>
          <a:ln cap="flat" cmpd="sng" w="7620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80" name="Google Shape;380;p55"/>
          <p:cNvSpPr txBox="1"/>
          <p:nvPr/>
        </p:nvSpPr>
        <p:spPr>
          <a:xfrm>
            <a:off x="9520263" y="5659067"/>
            <a:ext cx="1486200" cy="6975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Authorisations Provider</a:t>
            </a:r>
            <a:endParaRPr sz="1500"/>
          </a:p>
        </p:txBody>
      </p:sp>
      <p:sp>
        <p:nvSpPr>
          <p:cNvPr id="381" name="Google Shape;381;p55"/>
          <p:cNvSpPr/>
          <p:nvPr/>
        </p:nvSpPr>
        <p:spPr>
          <a:xfrm>
            <a:off x="5639528" y="4744667"/>
            <a:ext cx="914400" cy="914400"/>
          </a:xfrm>
          <a:prstGeom prst="ellipse">
            <a:avLst/>
          </a:prstGeom>
          <a:noFill/>
          <a:ln cap="flat" cmpd="sng" w="7620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82" name="Google Shape;382;p55"/>
          <p:cNvSpPr txBox="1"/>
          <p:nvPr/>
        </p:nvSpPr>
        <p:spPr>
          <a:xfrm>
            <a:off x="5444503" y="5659067"/>
            <a:ext cx="1304700" cy="471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Marketplace</a:t>
            </a:r>
            <a:endParaRPr sz="1500"/>
          </a:p>
        </p:txBody>
      </p:sp>
      <p:sp>
        <p:nvSpPr>
          <p:cNvPr id="383" name="Google Shape;383;p55"/>
          <p:cNvSpPr/>
          <p:nvPr/>
        </p:nvSpPr>
        <p:spPr>
          <a:xfrm>
            <a:off x="5639528" y="1366400"/>
            <a:ext cx="914400" cy="914400"/>
          </a:xfrm>
          <a:prstGeom prst="ellipse">
            <a:avLst/>
          </a:prstGeom>
          <a:noFill/>
          <a:ln cap="flat" cmpd="sng" w="7620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84" name="Google Shape;384;p55"/>
          <p:cNvSpPr txBox="1"/>
          <p:nvPr/>
        </p:nvSpPr>
        <p:spPr>
          <a:xfrm flipH="1">
            <a:off x="5353683" y="2280800"/>
            <a:ext cx="1486200" cy="471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500"/>
              <a:t>Trust Provider</a:t>
            </a:r>
            <a:endParaRPr sz="1500"/>
          </a:p>
        </p:txBody>
      </p:sp>
      <p:sp>
        <p:nvSpPr>
          <p:cNvPr id="385" name="Google Shape;385;p55"/>
          <p:cNvSpPr/>
          <p:nvPr/>
        </p:nvSpPr>
        <p:spPr>
          <a:xfrm>
            <a:off x="2752622" y="3121458"/>
            <a:ext cx="5529600" cy="2268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86" name="Google Shape;386;p55"/>
          <p:cNvCxnSpPr>
            <a:stCxn id="371" idx="7"/>
            <a:endCxn id="383" idx="2"/>
          </p:cNvCxnSpPr>
          <p:nvPr/>
        </p:nvCxnSpPr>
        <p:spPr>
          <a:xfrm flipH="1" rot="10800000">
            <a:off x="2162234" y="1823469"/>
            <a:ext cx="3477300" cy="1088100"/>
          </a:xfrm>
          <a:prstGeom prst="straightConnector1">
            <a:avLst/>
          </a:prstGeom>
          <a:noFill/>
          <a:ln cap="flat" cmpd="sng" w="9525">
            <a:solidFill>
              <a:schemeClr val="dk2"/>
            </a:solidFill>
            <a:prstDash val="dot"/>
            <a:round/>
            <a:headEnd len="med" w="med" type="none"/>
            <a:tailEnd len="med" w="med" type="none"/>
          </a:ln>
        </p:spPr>
      </p:cxnSp>
      <p:cxnSp>
        <p:nvCxnSpPr>
          <p:cNvPr id="387" name="Google Shape;387;p55"/>
          <p:cNvCxnSpPr>
            <a:stCxn id="377" idx="0"/>
            <a:endCxn id="372" idx="0"/>
          </p:cNvCxnSpPr>
          <p:nvPr/>
        </p:nvCxnSpPr>
        <p:spPr>
          <a:xfrm rot="10800000">
            <a:off x="1838945" y="3691967"/>
            <a:ext cx="0" cy="1052700"/>
          </a:xfrm>
          <a:prstGeom prst="straightConnector1">
            <a:avLst/>
          </a:prstGeom>
          <a:noFill/>
          <a:ln cap="flat" cmpd="sng" w="9525">
            <a:solidFill>
              <a:schemeClr val="dk2"/>
            </a:solidFill>
            <a:prstDash val="dot"/>
            <a:round/>
            <a:headEnd len="med" w="med" type="none"/>
            <a:tailEnd len="med" w="med" type="none"/>
          </a:ln>
        </p:spPr>
      </p:cxnSp>
      <p:cxnSp>
        <p:nvCxnSpPr>
          <p:cNvPr id="388" name="Google Shape;388;p55"/>
          <p:cNvCxnSpPr>
            <a:stCxn id="383" idx="6"/>
            <a:endCxn id="373" idx="1"/>
          </p:cNvCxnSpPr>
          <p:nvPr/>
        </p:nvCxnSpPr>
        <p:spPr>
          <a:xfrm>
            <a:off x="6553928" y="1823600"/>
            <a:ext cx="2318400" cy="1088100"/>
          </a:xfrm>
          <a:prstGeom prst="straightConnector1">
            <a:avLst/>
          </a:prstGeom>
          <a:noFill/>
          <a:ln cap="flat" cmpd="sng" w="9525">
            <a:solidFill>
              <a:schemeClr val="dk2"/>
            </a:solidFill>
            <a:prstDash val="dot"/>
            <a:round/>
            <a:headEnd len="med" w="med" type="none"/>
            <a:tailEnd len="med" w="med" type="none"/>
          </a:ln>
        </p:spPr>
      </p:cxnSp>
      <p:cxnSp>
        <p:nvCxnSpPr>
          <p:cNvPr id="389" name="Google Shape;389;p55"/>
          <p:cNvCxnSpPr>
            <a:stCxn id="383" idx="6"/>
            <a:endCxn id="375" idx="0"/>
          </p:cNvCxnSpPr>
          <p:nvPr/>
        </p:nvCxnSpPr>
        <p:spPr>
          <a:xfrm>
            <a:off x="6553928" y="1823600"/>
            <a:ext cx="4536600" cy="954000"/>
          </a:xfrm>
          <a:prstGeom prst="straightConnector1">
            <a:avLst/>
          </a:prstGeom>
          <a:noFill/>
          <a:ln cap="flat" cmpd="sng" w="9525">
            <a:solidFill>
              <a:schemeClr val="dk2"/>
            </a:solidFill>
            <a:prstDash val="dot"/>
            <a:round/>
            <a:headEnd len="med" w="med" type="none"/>
            <a:tailEnd len="med" w="med" type="none"/>
          </a:ln>
        </p:spPr>
      </p:cxnSp>
      <p:cxnSp>
        <p:nvCxnSpPr>
          <p:cNvPr id="390" name="Google Shape;390;p55"/>
          <p:cNvCxnSpPr>
            <a:stCxn id="379" idx="7"/>
            <a:endCxn id="376" idx="0"/>
          </p:cNvCxnSpPr>
          <p:nvPr/>
        </p:nvCxnSpPr>
        <p:spPr>
          <a:xfrm flipH="1" rot="10800000">
            <a:off x="10586589" y="3692077"/>
            <a:ext cx="504000" cy="1186500"/>
          </a:xfrm>
          <a:prstGeom prst="straightConnector1">
            <a:avLst/>
          </a:prstGeom>
          <a:noFill/>
          <a:ln cap="flat" cmpd="sng" w="9525">
            <a:solidFill>
              <a:schemeClr val="dk2"/>
            </a:solidFill>
            <a:prstDash val="dot"/>
            <a:round/>
            <a:headEnd len="med" w="med" type="none"/>
            <a:tailEnd len="med" w="med" type="none"/>
          </a:ln>
        </p:spPr>
      </p:cxnSp>
      <p:cxnSp>
        <p:nvCxnSpPr>
          <p:cNvPr id="391" name="Google Shape;391;p55"/>
          <p:cNvCxnSpPr>
            <a:stCxn id="379" idx="1"/>
            <a:endCxn id="374" idx="0"/>
          </p:cNvCxnSpPr>
          <p:nvPr/>
        </p:nvCxnSpPr>
        <p:spPr>
          <a:xfrm rot="10800000">
            <a:off x="9195711" y="3692077"/>
            <a:ext cx="744300" cy="1186500"/>
          </a:xfrm>
          <a:prstGeom prst="straightConnector1">
            <a:avLst/>
          </a:prstGeom>
          <a:noFill/>
          <a:ln cap="flat" cmpd="sng" w="9525">
            <a:solidFill>
              <a:schemeClr val="dk2"/>
            </a:solidFill>
            <a:prstDash val="dot"/>
            <a:round/>
            <a:headEnd len="med" w="med" type="none"/>
            <a:tailEnd len="med" w="med" type="none"/>
          </a:ln>
        </p:spPr>
      </p:cxnSp>
      <p:cxnSp>
        <p:nvCxnSpPr>
          <p:cNvPr id="392" name="Google Shape;392;p55"/>
          <p:cNvCxnSpPr>
            <a:endCxn id="381" idx="1"/>
          </p:cNvCxnSpPr>
          <p:nvPr/>
        </p:nvCxnSpPr>
        <p:spPr>
          <a:xfrm>
            <a:off x="2162039" y="3600277"/>
            <a:ext cx="3611400" cy="1278300"/>
          </a:xfrm>
          <a:prstGeom prst="straightConnector1">
            <a:avLst/>
          </a:prstGeom>
          <a:noFill/>
          <a:ln cap="flat" cmpd="sng" w="9525">
            <a:solidFill>
              <a:schemeClr val="dk2"/>
            </a:solidFill>
            <a:prstDash val="dot"/>
            <a:round/>
            <a:headEnd len="med" w="med" type="none"/>
            <a:tailEnd len="med" w="med" type="none"/>
          </a:ln>
        </p:spPr>
      </p:cxnSp>
      <p:cxnSp>
        <p:nvCxnSpPr>
          <p:cNvPr id="393" name="Google Shape;393;p55"/>
          <p:cNvCxnSpPr>
            <a:stCxn id="381" idx="7"/>
            <a:endCxn id="373" idx="3"/>
          </p:cNvCxnSpPr>
          <p:nvPr/>
        </p:nvCxnSpPr>
        <p:spPr>
          <a:xfrm flipH="1" rot="10800000">
            <a:off x="6420018" y="3558277"/>
            <a:ext cx="2452500" cy="1320300"/>
          </a:xfrm>
          <a:prstGeom prst="straightConnector1">
            <a:avLst/>
          </a:prstGeom>
          <a:noFill/>
          <a:ln cap="flat" cmpd="sng" w="9525">
            <a:solidFill>
              <a:schemeClr val="dk2"/>
            </a:solidFill>
            <a:prstDash val="dot"/>
            <a:round/>
            <a:headEnd len="med" w="med" type="none"/>
            <a:tailEnd len="med" w="med" type="none"/>
          </a:ln>
        </p:spPr>
      </p:cxnSp>
      <p:cxnSp>
        <p:nvCxnSpPr>
          <p:cNvPr id="394" name="Google Shape;394;p55"/>
          <p:cNvCxnSpPr>
            <a:stCxn id="381" idx="0"/>
            <a:endCxn id="384" idx="0"/>
          </p:cNvCxnSpPr>
          <p:nvPr/>
        </p:nvCxnSpPr>
        <p:spPr>
          <a:xfrm rot="10800000">
            <a:off x="6096728" y="2280767"/>
            <a:ext cx="0" cy="2463900"/>
          </a:xfrm>
          <a:prstGeom prst="straightConnector1">
            <a:avLst/>
          </a:prstGeom>
          <a:noFill/>
          <a:ln cap="flat" cmpd="sng" w="9525">
            <a:solidFill>
              <a:schemeClr val="dk2"/>
            </a:solidFill>
            <a:prstDash val="dot"/>
            <a:round/>
            <a:headEnd len="med" w="med" type="none"/>
            <a:tailEnd len="med" w="med" type="none"/>
          </a:ln>
        </p:spPr>
      </p:cxnSp>
      <p:cxnSp>
        <p:nvCxnSpPr>
          <p:cNvPr id="395" name="Google Shape;395;p55"/>
          <p:cNvCxnSpPr>
            <a:stCxn id="377" idx="7"/>
            <a:endCxn id="383" idx="3"/>
          </p:cNvCxnSpPr>
          <p:nvPr/>
        </p:nvCxnSpPr>
        <p:spPr>
          <a:xfrm flipH="1" rot="10800000">
            <a:off x="2162234" y="2146777"/>
            <a:ext cx="3611100" cy="2731800"/>
          </a:xfrm>
          <a:prstGeom prst="straightConnector1">
            <a:avLst/>
          </a:prstGeom>
          <a:noFill/>
          <a:ln cap="flat" cmpd="sng" w="9525">
            <a:solidFill>
              <a:schemeClr val="dk2"/>
            </a:solidFill>
            <a:prstDash val="dot"/>
            <a:round/>
            <a:headEnd len="med" w="med" type="none"/>
            <a:tailEnd len="med" w="med" type="none"/>
          </a:ln>
        </p:spPr>
      </p:cxnSp>
      <p:cxnSp>
        <p:nvCxnSpPr>
          <p:cNvPr id="396" name="Google Shape;396;p55"/>
          <p:cNvCxnSpPr>
            <a:stCxn id="379" idx="2"/>
            <a:endCxn id="383" idx="5"/>
          </p:cNvCxnSpPr>
          <p:nvPr/>
        </p:nvCxnSpPr>
        <p:spPr>
          <a:xfrm rot="10800000">
            <a:off x="6420000" y="2146967"/>
            <a:ext cx="3386100" cy="3054900"/>
          </a:xfrm>
          <a:prstGeom prst="straightConnector1">
            <a:avLst/>
          </a:prstGeom>
          <a:noFill/>
          <a:ln cap="flat" cmpd="sng" w="9525">
            <a:solidFill>
              <a:schemeClr val="dk2"/>
            </a:solidFill>
            <a:prstDash val="dot"/>
            <a:round/>
            <a:headEnd len="med" w="med" type="none"/>
            <a:tailEnd len="med" w="med" type="none"/>
          </a:ln>
        </p:spPr>
      </p:cxnSp>
      <p:pic>
        <p:nvPicPr>
          <p:cNvPr id="397" name="Google Shape;397;p55"/>
          <p:cNvPicPr preferRelativeResize="0"/>
          <p:nvPr/>
        </p:nvPicPr>
        <p:blipFill>
          <a:blip r:embed="rId3">
            <a:alphaModFix/>
          </a:blip>
          <a:stretch>
            <a:fillRect/>
          </a:stretch>
        </p:blipFill>
        <p:spPr>
          <a:xfrm>
            <a:off x="1558552" y="2954450"/>
            <a:ext cx="560832" cy="560832"/>
          </a:xfrm>
          <a:prstGeom prst="rect">
            <a:avLst/>
          </a:prstGeom>
          <a:noFill/>
          <a:ln>
            <a:noFill/>
          </a:ln>
        </p:spPr>
      </p:pic>
      <p:pic>
        <p:nvPicPr>
          <p:cNvPr id="398" name="Google Shape;398;p55"/>
          <p:cNvPicPr preferRelativeResize="0"/>
          <p:nvPr/>
        </p:nvPicPr>
        <p:blipFill>
          <a:blip r:embed="rId4">
            <a:alphaModFix/>
          </a:blip>
          <a:stretch>
            <a:fillRect/>
          </a:stretch>
        </p:blipFill>
        <p:spPr>
          <a:xfrm>
            <a:off x="8928920" y="2968083"/>
            <a:ext cx="533599" cy="533599"/>
          </a:xfrm>
          <a:prstGeom prst="rect">
            <a:avLst/>
          </a:prstGeom>
          <a:noFill/>
          <a:ln>
            <a:noFill/>
          </a:ln>
        </p:spPr>
      </p:pic>
      <p:pic>
        <p:nvPicPr>
          <p:cNvPr id="399" name="Google Shape;399;p55"/>
          <p:cNvPicPr preferRelativeResize="0"/>
          <p:nvPr/>
        </p:nvPicPr>
        <p:blipFill>
          <a:blip r:embed="rId5">
            <a:alphaModFix/>
          </a:blip>
          <a:stretch>
            <a:fillRect/>
          </a:stretch>
        </p:blipFill>
        <p:spPr>
          <a:xfrm>
            <a:off x="1572166" y="5019550"/>
            <a:ext cx="533602" cy="364631"/>
          </a:xfrm>
          <a:prstGeom prst="rect">
            <a:avLst/>
          </a:prstGeom>
          <a:noFill/>
          <a:ln>
            <a:noFill/>
          </a:ln>
        </p:spPr>
      </p:pic>
      <p:pic>
        <p:nvPicPr>
          <p:cNvPr id="400" name="Google Shape;400;p55"/>
          <p:cNvPicPr preferRelativeResize="0"/>
          <p:nvPr/>
        </p:nvPicPr>
        <p:blipFill>
          <a:blip r:embed="rId6">
            <a:alphaModFix/>
          </a:blip>
          <a:stretch>
            <a:fillRect/>
          </a:stretch>
        </p:blipFill>
        <p:spPr>
          <a:xfrm>
            <a:off x="10011526" y="4950068"/>
            <a:ext cx="503601" cy="503601"/>
          </a:xfrm>
          <a:prstGeom prst="rect">
            <a:avLst/>
          </a:prstGeom>
          <a:noFill/>
          <a:ln>
            <a:noFill/>
          </a:ln>
        </p:spPr>
      </p:pic>
      <p:pic>
        <p:nvPicPr>
          <p:cNvPr id="401" name="Google Shape;401;p55"/>
          <p:cNvPicPr preferRelativeResize="0"/>
          <p:nvPr/>
        </p:nvPicPr>
        <p:blipFill>
          <a:blip r:embed="rId7">
            <a:alphaModFix/>
          </a:blip>
          <a:stretch>
            <a:fillRect/>
          </a:stretch>
        </p:blipFill>
        <p:spPr>
          <a:xfrm>
            <a:off x="5844987" y="1540698"/>
            <a:ext cx="503600" cy="565681"/>
          </a:xfrm>
          <a:prstGeom prst="rect">
            <a:avLst/>
          </a:prstGeom>
          <a:noFill/>
          <a:ln>
            <a:noFill/>
          </a:ln>
          <a:effectLst>
            <a:outerShdw blurRad="57150" rotWithShape="0" algn="bl" dir="5400000" dist="19050">
              <a:srgbClr val="000000">
                <a:alpha val="50000"/>
              </a:srgbClr>
            </a:outerShdw>
          </a:effectLst>
        </p:spPr>
      </p:pic>
      <p:pic>
        <p:nvPicPr>
          <p:cNvPr id="402" name="Google Shape;402;p55"/>
          <p:cNvPicPr preferRelativeResize="0"/>
          <p:nvPr/>
        </p:nvPicPr>
        <p:blipFill>
          <a:blip r:embed="rId8">
            <a:alphaModFix/>
          </a:blip>
          <a:stretch>
            <a:fillRect/>
          </a:stretch>
        </p:blipFill>
        <p:spPr>
          <a:xfrm>
            <a:off x="5715405" y="4950067"/>
            <a:ext cx="744000" cy="558000"/>
          </a:xfrm>
          <a:prstGeom prst="rect">
            <a:avLst/>
          </a:prstGeom>
          <a:noFill/>
          <a:ln>
            <a:noFill/>
          </a:ln>
        </p:spPr>
      </p:pic>
      <p:pic>
        <p:nvPicPr>
          <p:cNvPr id="403" name="Google Shape;403;p55"/>
          <p:cNvPicPr preferRelativeResize="0"/>
          <p:nvPr/>
        </p:nvPicPr>
        <p:blipFill>
          <a:blip r:embed="rId9">
            <a:alphaModFix/>
          </a:blip>
          <a:stretch>
            <a:fillRect/>
          </a:stretch>
        </p:blipFill>
        <p:spPr>
          <a:xfrm>
            <a:off x="10775826" y="2920134"/>
            <a:ext cx="629402" cy="629402"/>
          </a:xfrm>
          <a:prstGeom prst="rect">
            <a:avLst/>
          </a:prstGeom>
          <a:noFill/>
          <a:ln>
            <a:noFill/>
          </a:ln>
        </p:spPr>
      </p:pic>
      <p:sp>
        <p:nvSpPr>
          <p:cNvPr id="404" name="Google Shape;404;p55"/>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6"/>
          <p:cNvSpPr/>
          <p:nvPr/>
        </p:nvSpPr>
        <p:spPr>
          <a:xfrm>
            <a:off x="478795" y="1075300"/>
            <a:ext cx="11263800" cy="52812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FF"/>
                </a:solidFill>
                <a:latin typeface="Arial"/>
                <a:ea typeface="Arial"/>
                <a:cs typeface="Arial"/>
                <a:sym typeface="Arial"/>
              </a:rPr>
              <a:t>Data Space</a:t>
            </a:r>
            <a:endParaRPr b="0" i="0" sz="1900" u="none" cap="none" strike="noStrike">
              <a:solidFill>
                <a:srgbClr val="0000FF"/>
              </a:solidFill>
              <a:latin typeface="Arial"/>
              <a:ea typeface="Arial"/>
              <a:cs typeface="Arial"/>
              <a:sym typeface="Arial"/>
            </a:endParaRPr>
          </a:p>
        </p:txBody>
      </p:sp>
      <p:sp>
        <p:nvSpPr>
          <p:cNvPr id="410" name="Google Shape;410;p56"/>
          <p:cNvSpPr txBox="1"/>
          <p:nvPr>
            <p:ph type="title"/>
          </p:nvPr>
        </p:nvSpPr>
        <p:spPr>
          <a:xfrm>
            <a:off x="438969" y="365760"/>
            <a:ext cx="10803300" cy="1011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GB"/>
              <a:t>Recap: </a:t>
            </a:r>
            <a:r>
              <a:rPr lang="en-GB"/>
              <a:t>Roles in i4Trust complies to iSHARE and FIWARE</a:t>
            </a:r>
            <a:endParaRPr/>
          </a:p>
        </p:txBody>
      </p:sp>
      <p:sp>
        <p:nvSpPr>
          <p:cNvPr id="411" name="Google Shape;411;p56"/>
          <p:cNvSpPr/>
          <p:nvPr/>
        </p:nvSpPr>
        <p:spPr>
          <a:xfrm>
            <a:off x="1381745" y="2777658"/>
            <a:ext cx="914400" cy="914400"/>
          </a:xfrm>
          <a:prstGeom prst="ellipse">
            <a:avLst/>
          </a:prstGeom>
          <a:noFill/>
          <a:ln cap="flat" cmpd="sng" w="76200">
            <a:solidFill>
              <a:schemeClr val="accen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2" name="Google Shape;412;p56"/>
          <p:cNvSpPr txBox="1"/>
          <p:nvPr/>
        </p:nvSpPr>
        <p:spPr>
          <a:xfrm>
            <a:off x="989290" y="3705232"/>
            <a:ext cx="1698900" cy="47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Data Consumer</a:t>
            </a:r>
            <a:endParaRPr b="0" i="0" sz="1500" u="none" cap="none" strike="noStrike">
              <a:solidFill>
                <a:srgbClr val="000000"/>
              </a:solidFill>
              <a:latin typeface="Arial"/>
              <a:ea typeface="Arial"/>
              <a:cs typeface="Arial"/>
              <a:sym typeface="Arial"/>
            </a:endParaRPr>
          </a:p>
        </p:txBody>
      </p:sp>
      <p:sp>
        <p:nvSpPr>
          <p:cNvPr id="413" name="Google Shape;413;p56"/>
          <p:cNvSpPr/>
          <p:nvPr/>
        </p:nvSpPr>
        <p:spPr>
          <a:xfrm>
            <a:off x="8738479" y="2777658"/>
            <a:ext cx="914400" cy="914400"/>
          </a:xfrm>
          <a:prstGeom prst="ellipse">
            <a:avLst/>
          </a:prstGeom>
          <a:noFill/>
          <a:ln cap="flat" cmpd="sng" w="76200">
            <a:solidFill>
              <a:schemeClr val="accen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4" name="Google Shape;414;p56"/>
          <p:cNvSpPr txBox="1"/>
          <p:nvPr/>
        </p:nvSpPr>
        <p:spPr>
          <a:xfrm>
            <a:off x="8416229" y="3692058"/>
            <a:ext cx="1565100" cy="6975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Data Provider</a:t>
            </a:r>
            <a:endParaRPr sz="1300"/>
          </a:p>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Context Broker</a:t>
            </a:r>
            <a:endParaRPr b="0" i="0" sz="1500" u="none" cap="none" strike="noStrike">
              <a:solidFill>
                <a:srgbClr val="000000"/>
              </a:solidFill>
              <a:latin typeface="Arial"/>
              <a:ea typeface="Arial"/>
              <a:cs typeface="Arial"/>
              <a:sym typeface="Arial"/>
            </a:endParaRPr>
          </a:p>
        </p:txBody>
      </p:sp>
      <p:sp>
        <p:nvSpPr>
          <p:cNvPr id="415" name="Google Shape;415;p56"/>
          <p:cNvSpPr/>
          <p:nvPr/>
        </p:nvSpPr>
        <p:spPr>
          <a:xfrm>
            <a:off x="10633290" y="2777658"/>
            <a:ext cx="914400" cy="914400"/>
          </a:xfrm>
          <a:prstGeom prst="ellipse">
            <a:avLst/>
          </a:prstGeom>
          <a:noFill/>
          <a:ln cap="flat" cmpd="sng" w="76200">
            <a:solidFill>
              <a:schemeClr val="accen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6" name="Google Shape;416;p56"/>
          <p:cNvSpPr txBox="1"/>
          <p:nvPr/>
        </p:nvSpPr>
        <p:spPr>
          <a:xfrm>
            <a:off x="10438265" y="3692058"/>
            <a:ext cx="1304700" cy="47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Data Owner</a:t>
            </a:r>
            <a:endParaRPr b="0" i="0" sz="1500" u="none" cap="none" strike="noStrike">
              <a:solidFill>
                <a:srgbClr val="000000"/>
              </a:solidFill>
              <a:latin typeface="Arial"/>
              <a:ea typeface="Arial"/>
              <a:cs typeface="Arial"/>
              <a:sym typeface="Arial"/>
            </a:endParaRPr>
          </a:p>
        </p:txBody>
      </p:sp>
      <p:sp>
        <p:nvSpPr>
          <p:cNvPr id="417" name="Google Shape;417;p56"/>
          <p:cNvSpPr/>
          <p:nvPr/>
        </p:nvSpPr>
        <p:spPr>
          <a:xfrm>
            <a:off x="1381745" y="4744667"/>
            <a:ext cx="914400" cy="914400"/>
          </a:xfrm>
          <a:prstGeom prst="ellipse">
            <a:avLst/>
          </a:prstGeom>
          <a:noFill/>
          <a:ln cap="flat" cmpd="sng" w="76200">
            <a:solidFill>
              <a:schemeClr val="accent3"/>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8" name="Google Shape;418;p56"/>
          <p:cNvSpPr txBox="1"/>
          <p:nvPr/>
        </p:nvSpPr>
        <p:spPr>
          <a:xfrm>
            <a:off x="1004696" y="5659067"/>
            <a:ext cx="1668600" cy="6975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Identity Provider</a:t>
            </a:r>
            <a:endParaRPr sz="1300"/>
          </a:p>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(Keyrock)</a:t>
            </a:r>
            <a:endParaRPr b="0" i="0" sz="1500" u="none" cap="none" strike="noStrike">
              <a:solidFill>
                <a:srgbClr val="000000"/>
              </a:solidFill>
              <a:latin typeface="Arial"/>
              <a:ea typeface="Arial"/>
              <a:cs typeface="Arial"/>
              <a:sym typeface="Arial"/>
            </a:endParaRPr>
          </a:p>
        </p:txBody>
      </p:sp>
      <p:sp>
        <p:nvSpPr>
          <p:cNvPr id="419" name="Google Shape;419;p56"/>
          <p:cNvSpPr/>
          <p:nvPr/>
        </p:nvSpPr>
        <p:spPr>
          <a:xfrm>
            <a:off x="9806100" y="4744667"/>
            <a:ext cx="914400" cy="914400"/>
          </a:xfrm>
          <a:prstGeom prst="ellipse">
            <a:avLst/>
          </a:prstGeom>
          <a:noFill/>
          <a:ln cap="flat" cmpd="sng" w="76200">
            <a:solidFill>
              <a:schemeClr val="accent3"/>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20" name="Google Shape;420;p56"/>
          <p:cNvSpPr txBox="1"/>
          <p:nvPr/>
        </p:nvSpPr>
        <p:spPr>
          <a:xfrm>
            <a:off x="9113477" y="5702898"/>
            <a:ext cx="2299500" cy="6975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Authorisations Provider</a:t>
            </a:r>
            <a:endParaRPr sz="1300"/>
          </a:p>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(Keyrock)</a:t>
            </a:r>
            <a:endParaRPr b="0" i="0" sz="1500" u="none" cap="none" strike="noStrike">
              <a:solidFill>
                <a:srgbClr val="000000"/>
              </a:solidFill>
              <a:latin typeface="Arial"/>
              <a:ea typeface="Arial"/>
              <a:cs typeface="Arial"/>
              <a:sym typeface="Arial"/>
            </a:endParaRPr>
          </a:p>
        </p:txBody>
      </p:sp>
      <p:sp>
        <p:nvSpPr>
          <p:cNvPr id="421" name="Google Shape;421;p56"/>
          <p:cNvSpPr/>
          <p:nvPr/>
        </p:nvSpPr>
        <p:spPr>
          <a:xfrm>
            <a:off x="5639528" y="4744667"/>
            <a:ext cx="914400" cy="914400"/>
          </a:xfrm>
          <a:prstGeom prst="ellipse">
            <a:avLst/>
          </a:prstGeom>
          <a:noFill/>
          <a:ln cap="flat" cmpd="sng" w="76200">
            <a:solidFill>
              <a:schemeClr val="accent3"/>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22" name="Google Shape;422;p56"/>
          <p:cNvSpPr txBox="1"/>
          <p:nvPr/>
        </p:nvSpPr>
        <p:spPr>
          <a:xfrm>
            <a:off x="5040581" y="5659067"/>
            <a:ext cx="2101200" cy="6975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Marketplace</a:t>
            </a:r>
            <a:endParaRPr sz="1300"/>
          </a:p>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FIWARE Marketplace</a:t>
            </a:r>
            <a:endParaRPr b="0" i="0" sz="1500" u="none" cap="none" strike="noStrike">
              <a:solidFill>
                <a:srgbClr val="000000"/>
              </a:solidFill>
              <a:latin typeface="Arial"/>
              <a:ea typeface="Arial"/>
              <a:cs typeface="Arial"/>
              <a:sym typeface="Arial"/>
            </a:endParaRPr>
          </a:p>
        </p:txBody>
      </p:sp>
      <p:sp>
        <p:nvSpPr>
          <p:cNvPr id="423" name="Google Shape;423;p56"/>
          <p:cNvSpPr/>
          <p:nvPr/>
        </p:nvSpPr>
        <p:spPr>
          <a:xfrm>
            <a:off x="5639528" y="1366400"/>
            <a:ext cx="914400" cy="914400"/>
          </a:xfrm>
          <a:prstGeom prst="ellipse">
            <a:avLst/>
          </a:prstGeom>
          <a:noFill/>
          <a:ln cap="flat" cmpd="sng" w="76200">
            <a:solidFill>
              <a:schemeClr val="accent2"/>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24" name="Google Shape;424;p56"/>
          <p:cNvSpPr txBox="1"/>
          <p:nvPr/>
        </p:nvSpPr>
        <p:spPr>
          <a:xfrm flipH="1">
            <a:off x="5227524" y="2280800"/>
            <a:ext cx="1764900" cy="6975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Trust Provider</a:t>
            </a:r>
            <a:endParaRPr sz="1300"/>
          </a:p>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iSHARE Satellite</a:t>
            </a:r>
            <a:endParaRPr b="0" i="0" sz="1500" u="none" cap="none" strike="noStrike">
              <a:solidFill>
                <a:srgbClr val="000000"/>
              </a:solidFill>
              <a:latin typeface="Arial"/>
              <a:ea typeface="Arial"/>
              <a:cs typeface="Arial"/>
              <a:sym typeface="Arial"/>
            </a:endParaRPr>
          </a:p>
        </p:txBody>
      </p:sp>
      <p:sp>
        <p:nvSpPr>
          <p:cNvPr id="425" name="Google Shape;425;p56"/>
          <p:cNvSpPr/>
          <p:nvPr/>
        </p:nvSpPr>
        <p:spPr>
          <a:xfrm>
            <a:off x="2752622" y="3121458"/>
            <a:ext cx="5529600" cy="2268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cxnSp>
        <p:nvCxnSpPr>
          <p:cNvPr id="426" name="Google Shape;426;p56"/>
          <p:cNvCxnSpPr>
            <a:stCxn id="411" idx="7"/>
            <a:endCxn id="423" idx="2"/>
          </p:cNvCxnSpPr>
          <p:nvPr/>
        </p:nvCxnSpPr>
        <p:spPr>
          <a:xfrm flipH="1" rot="10800000">
            <a:off x="2162234" y="1823469"/>
            <a:ext cx="3477300" cy="1088100"/>
          </a:xfrm>
          <a:prstGeom prst="straightConnector1">
            <a:avLst/>
          </a:prstGeom>
          <a:noFill/>
          <a:ln cap="flat" cmpd="sng" w="9525">
            <a:solidFill>
              <a:schemeClr val="dk2"/>
            </a:solidFill>
            <a:prstDash val="dot"/>
            <a:round/>
            <a:headEnd len="sm" w="sm" type="none"/>
            <a:tailEnd len="sm" w="sm" type="none"/>
          </a:ln>
        </p:spPr>
      </p:cxnSp>
      <p:cxnSp>
        <p:nvCxnSpPr>
          <p:cNvPr id="427" name="Google Shape;427;p56"/>
          <p:cNvCxnSpPr>
            <a:stCxn id="417" idx="0"/>
            <a:endCxn id="412" idx="0"/>
          </p:cNvCxnSpPr>
          <p:nvPr/>
        </p:nvCxnSpPr>
        <p:spPr>
          <a:xfrm rot="10800000">
            <a:off x="1838645" y="3705167"/>
            <a:ext cx="300" cy="1039500"/>
          </a:xfrm>
          <a:prstGeom prst="straightConnector1">
            <a:avLst/>
          </a:prstGeom>
          <a:noFill/>
          <a:ln cap="flat" cmpd="sng" w="9525">
            <a:solidFill>
              <a:schemeClr val="dk2"/>
            </a:solidFill>
            <a:prstDash val="dot"/>
            <a:round/>
            <a:headEnd len="sm" w="sm" type="none"/>
            <a:tailEnd len="sm" w="sm" type="none"/>
          </a:ln>
        </p:spPr>
      </p:cxnSp>
      <p:cxnSp>
        <p:nvCxnSpPr>
          <p:cNvPr id="428" name="Google Shape;428;p56"/>
          <p:cNvCxnSpPr>
            <a:stCxn id="423" idx="6"/>
            <a:endCxn id="413" idx="1"/>
          </p:cNvCxnSpPr>
          <p:nvPr/>
        </p:nvCxnSpPr>
        <p:spPr>
          <a:xfrm>
            <a:off x="6553928" y="1823600"/>
            <a:ext cx="2318400" cy="1088100"/>
          </a:xfrm>
          <a:prstGeom prst="straightConnector1">
            <a:avLst/>
          </a:prstGeom>
          <a:noFill/>
          <a:ln cap="flat" cmpd="sng" w="9525">
            <a:solidFill>
              <a:schemeClr val="dk2"/>
            </a:solidFill>
            <a:prstDash val="dot"/>
            <a:round/>
            <a:headEnd len="sm" w="sm" type="none"/>
            <a:tailEnd len="sm" w="sm" type="none"/>
          </a:ln>
        </p:spPr>
      </p:cxnSp>
      <p:cxnSp>
        <p:nvCxnSpPr>
          <p:cNvPr id="429" name="Google Shape;429;p56"/>
          <p:cNvCxnSpPr>
            <a:stCxn id="423" idx="6"/>
            <a:endCxn id="415" idx="0"/>
          </p:cNvCxnSpPr>
          <p:nvPr/>
        </p:nvCxnSpPr>
        <p:spPr>
          <a:xfrm>
            <a:off x="6553928" y="1823600"/>
            <a:ext cx="4536600" cy="954000"/>
          </a:xfrm>
          <a:prstGeom prst="straightConnector1">
            <a:avLst/>
          </a:prstGeom>
          <a:noFill/>
          <a:ln cap="flat" cmpd="sng" w="9525">
            <a:solidFill>
              <a:schemeClr val="dk2"/>
            </a:solidFill>
            <a:prstDash val="dot"/>
            <a:round/>
            <a:headEnd len="sm" w="sm" type="none"/>
            <a:tailEnd len="sm" w="sm" type="none"/>
          </a:ln>
        </p:spPr>
      </p:cxnSp>
      <p:cxnSp>
        <p:nvCxnSpPr>
          <p:cNvPr id="430" name="Google Shape;430;p56"/>
          <p:cNvCxnSpPr>
            <a:stCxn id="419" idx="7"/>
            <a:endCxn id="416" idx="0"/>
          </p:cNvCxnSpPr>
          <p:nvPr/>
        </p:nvCxnSpPr>
        <p:spPr>
          <a:xfrm flipH="1" rot="10800000">
            <a:off x="10586589" y="3692078"/>
            <a:ext cx="504000" cy="1186500"/>
          </a:xfrm>
          <a:prstGeom prst="straightConnector1">
            <a:avLst/>
          </a:prstGeom>
          <a:noFill/>
          <a:ln cap="flat" cmpd="sng" w="9525">
            <a:solidFill>
              <a:schemeClr val="dk2"/>
            </a:solidFill>
            <a:prstDash val="dot"/>
            <a:round/>
            <a:headEnd len="sm" w="sm" type="none"/>
            <a:tailEnd len="sm" w="sm" type="none"/>
          </a:ln>
        </p:spPr>
      </p:cxnSp>
      <p:cxnSp>
        <p:nvCxnSpPr>
          <p:cNvPr id="431" name="Google Shape;431;p56"/>
          <p:cNvCxnSpPr>
            <a:stCxn id="419" idx="1"/>
            <a:endCxn id="414" idx="0"/>
          </p:cNvCxnSpPr>
          <p:nvPr/>
        </p:nvCxnSpPr>
        <p:spPr>
          <a:xfrm rot="10800000">
            <a:off x="9198711" y="3692078"/>
            <a:ext cx="741300" cy="1186500"/>
          </a:xfrm>
          <a:prstGeom prst="straightConnector1">
            <a:avLst/>
          </a:prstGeom>
          <a:noFill/>
          <a:ln cap="flat" cmpd="sng" w="9525">
            <a:solidFill>
              <a:schemeClr val="dk2"/>
            </a:solidFill>
            <a:prstDash val="dot"/>
            <a:round/>
            <a:headEnd len="sm" w="sm" type="none"/>
            <a:tailEnd len="sm" w="sm" type="none"/>
          </a:ln>
        </p:spPr>
      </p:cxnSp>
      <p:cxnSp>
        <p:nvCxnSpPr>
          <p:cNvPr id="432" name="Google Shape;432;p56"/>
          <p:cNvCxnSpPr>
            <a:endCxn id="421" idx="1"/>
          </p:cNvCxnSpPr>
          <p:nvPr/>
        </p:nvCxnSpPr>
        <p:spPr>
          <a:xfrm>
            <a:off x="2162039" y="3600278"/>
            <a:ext cx="3611400" cy="1278300"/>
          </a:xfrm>
          <a:prstGeom prst="straightConnector1">
            <a:avLst/>
          </a:prstGeom>
          <a:noFill/>
          <a:ln cap="flat" cmpd="sng" w="9525">
            <a:solidFill>
              <a:schemeClr val="dk2"/>
            </a:solidFill>
            <a:prstDash val="dot"/>
            <a:round/>
            <a:headEnd len="sm" w="sm" type="none"/>
            <a:tailEnd len="sm" w="sm" type="none"/>
          </a:ln>
        </p:spPr>
      </p:cxnSp>
      <p:cxnSp>
        <p:nvCxnSpPr>
          <p:cNvPr id="433" name="Google Shape;433;p56"/>
          <p:cNvCxnSpPr>
            <a:stCxn id="421" idx="7"/>
            <a:endCxn id="413" idx="3"/>
          </p:cNvCxnSpPr>
          <p:nvPr/>
        </p:nvCxnSpPr>
        <p:spPr>
          <a:xfrm flipH="1" rot="10800000">
            <a:off x="6420017" y="3558278"/>
            <a:ext cx="2452500" cy="1320300"/>
          </a:xfrm>
          <a:prstGeom prst="straightConnector1">
            <a:avLst/>
          </a:prstGeom>
          <a:noFill/>
          <a:ln cap="flat" cmpd="sng" w="9525">
            <a:solidFill>
              <a:schemeClr val="dk2"/>
            </a:solidFill>
            <a:prstDash val="dot"/>
            <a:round/>
            <a:headEnd len="sm" w="sm" type="none"/>
            <a:tailEnd len="sm" w="sm" type="none"/>
          </a:ln>
        </p:spPr>
      </p:cxnSp>
      <p:cxnSp>
        <p:nvCxnSpPr>
          <p:cNvPr id="434" name="Google Shape;434;p56"/>
          <p:cNvCxnSpPr>
            <a:stCxn id="421" idx="0"/>
            <a:endCxn id="424" idx="0"/>
          </p:cNvCxnSpPr>
          <p:nvPr/>
        </p:nvCxnSpPr>
        <p:spPr>
          <a:xfrm flipH="1" rot="10800000">
            <a:off x="6096728" y="2280767"/>
            <a:ext cx="13200" cy="2463900"/>
          </a:xfrm>
          <a:prstGeom prst="straightConnector1">
            <a:avLst/>
          </a:prstGeom>
          <a:noFill/>
          <a:ln cap="flat" cmpd="sng" w="9525">
            <a:solidFill>
              <a:schemeClr val="dk2"/>
            </a:solidFill>
            <a:prstDash val="dot"/>
            <a:round/>
            <a:headEnd len="sm" w="sm" type="none"/>
            <a:tailEnd len="sm" w="sm" type="none"/>
          </a:ln>
        </p:spPr>
      </p:cxnSp>
      <p:cxnSp>
        <p:nvCxnSpPr>
          <p:cNvPr id="435" name="Google Shape;435;p56"/>
          <p:cNvCxnSpPr>
            <a:stCxn id="417" idx="7"/>
            <a:endCxn id="423" idx="3"/>
          </p:cNvCxnSpPr>
          <p:nvPr/>
        </p:nvCxnSpPr>
        <p:spPr>
          <a:xfrm flipH="1" rot="10800000">
            <a:off x="2162234" y="2146778"/>
            <a:ext cx="3611100" cy="2731800"/>
          </a:xfrm>
          <a:prstGeom prst="straightConnector1">
            <a:avLst/>
          </a:prstGeom>
          <a:noFill/>
          <a:ln cap="flat" cmpd="sng" w="9525">
            <a:solidFill>
              <a:schemeClr val="dk2"/>
            </a:solidFill>
            <a:prstDash val="dot"/>
            <a:round/>
            <a:headEnd len="sm" w="sm" type="none"/>
            <a:tailEnd len="sm" w="sm" type="none"/>
          </a:ln>
        </p:spPr>
      </p:cxnSp>
      <p:cxnSp>
        <p:nvCxnSpPr>
          <p:cNvPr id="436" name="Google Shape;436;p56"/>
          <p:cNvCxnSpPr>
            <a:stCxn id="419" idx="2"/>
            <a:endCxn id="423" idx="5"/>
          </p:cNvCxnSpPr>
          <p:nvPr/>
        </p:nvCxnSpPr>
        <p:spPr>
          <a:xfrm rot="10800000">
            <a:off x="6420000" y="2146967"/>
            <a:ext cx="3386100" cy="3054900"/>
          </a:xfrm>
          <a:prstGeom prst="straightConnector1">
            <a:avLst/>
          </a:prstGeom>
          <a:noFill/>
          <a:ln cap="flat" cmpd="sng" w="9525">
            <a:solidFill>
              <a:schemeClr val="dk2"/>
            </a:solidFill>
            <a:prstDash val="dot"/>
            <a:round/>
            <a:headEnd len="sm" w="sm" type="none"/>
            <a:tailEnd len="sm" w="sm" type="none"/>
          </a:ln>
        </p:spPr>
      </p:cxnSp>
      <p:pic>
        <p:nvPicPr>
          <p:cNvPr id="437" name="Google Shape;437;p56"/>
          <p:cNvPicPr preferRelativeResize="0"/>
          <p:nvPr/>
        </p:nvPicPr>
        <p:blipFill rotWithShape="1">
          <a:blip r:embed="rId3">
            <a:alphaModFix/>
          </a:blip>
          <a:srcRect b="0" l="0" r="0" t="0"/>
          <a:stretch/>
        </p:blipFill>
        <p:spPr>
          <a:xfrm>
            <a:off x="1558552" y="2954450"/>
            <a:ext cx="560760" cy="560760"/>
          </a:xfrm>
          <a:prstGeom prst="rect">
            <a:avLst/>
          </a:prstGeom>
          <a:noFill/>
          <a:ln>
            <a:noFill/>
          </a:ln>
        </p:spPr>
      </p:pic>
      <p:pic>
        <p:nvPicPr>
          <p:cNvPr id="438" name="Google Shape;438;p56"/>
          <p:cNvPicPr preferRelativeResize="0"/>
          <p:nvPr/>
        </p:nvPicPr>
        <p:blipFill rotWithShape="1">
          <a:blip r:embed="rId4">
            <a:alphaModFix/>
          </a:blip>
          <a:srcRect b="0" l="0" r="0" t="0"/>
          <a:stretch/>
        </p:blipFill>
        <p:spPr>
          <a:xfrm>
            <a:off x="8928920" y="2968083"/>
            <a:ext cx="533532" cy="533532"/>
          </a:xfrm>
          <a:prstGeom prst="rect">
            <a:avLst/>
          </a:prstGeom>
          <a:noFill/>
          <a:ln>
            <a:noFill/>
          </a:ln>
        </p:spPr>
      </p:pic>
      <p:pic>
        <p:nvPicPr>
          <p:cNvPr id="439" name="Google Shape;439;p56"/>
          <p:cNvPicPr preferRelativeResize="0"/>
          <p:nvPr/>
        </p:nvPicPr>
        <p:blipFill rotWithShape="1">
          <a:blip r:embed="rId5">
            <a:alphaModFix/>
          </a:blip>
          <a:srcRect b="0" l="0" r="0" t="0"/>
          <a:stretch/>
        </p:blipFill>
        <p:spPr>
          <a:xfrm>
            <a:off x="1572166" y="5019550"/>
            <a:ext cx="533530" cy="364582"/>
          </a:xfrm>
          <a:prstGeom prst="rect">
            <a:avLst/>
          </a:prstGeom>
          <a:noFill/>
          <a:ln>
            <a:noFill/>
          </a:ln>
        </p:spPr>
      </p:pic>
      <p:pic>
        <p:nvPicPr>
          <p:cNvPr id="440" name="Google Shape;440;p56"/>
          <p:cNvPicPr preferRelativeResize="0"/>
          <p:nvPr/>
        </p:nvPicPr>
        <p:blipFill rotWithShape="1">
          <a:blip r:embed="rId6">
            <a:alphaModFix/>
          </a:blip>
          <a:srcRect b="0" l="0" r="0" t="0"/>
          <a:stretch/>
        </p:blipFill>
        <p:spPr>
          <a:xfrm>
            <a:off x="10011526" y="4950068"/>
            <a:ext cx="503534" cy="503534"/>
          </a:xfrm>
          <a:prstGeom prst="rect">
            <a:avLst/>
          </a:prstGeom>
          <a:noFill/>
          <a:ln>
            <a:noFill/>
          </a:ln>
        </p:spPr>
      </p:pic>
      <p:pic>
        <p:nvPicPr>
          <p:cNvPr id="441" name="Google Shape;441;p56"/>
          <p:cNvPicPr preferRelativeResize="0"/>
          <p:nvPr/>
        </p:nvPicPr>
        <p:blipFill rotWithShape="1">
          <a:blip r:embed="rId7">
            <a:alphaModFix/>
          </a:blip>
          <a:srcRect b="0" l="0" r="0" t="0"/>
          <a:stretch/>
        </p:blipFill>
        <p:spPr>
          <a:xfrm>
            <a:off x="5844987" y="1540698"/>
            <a:ext cx="503536" cy="565609"/>
          </a:xfrm>
          <a:prstGeom prst="rect">
            <a:avLst/>
          </a:prstGeom>
          <a:noFill/>
          <a:ln>
            <a:noFill/>
          </a:ln>
          <a:effectLst>
            <a:outerShdw blurRad="57150" rotWithShape="0" algn="bl" dir="5400000" dist="19050">
              <a:srgbClr val="000000">
                <a:alpha val="49800"/>
              </a:srgbClr>
            </a:outerShdw>
          </a:effectLst>
        </p:spPr>
      </p:pic>
      <p:pic>
        <p:nvPicPr>
          <p:cNvPr id="442" name="Google Shape;442;p56"/>
          <p:cNvPicPr preferRelativeResize="0"/>
          <p:nvPr/>
        </p:nvPicPr>
        <p:blipFill rotWithShape="1">
          <a:blip r:embed="rId8">
            <a:alphaModFix/>
          </a:blip>
          <a:srcRect b="0" l="0" r="0" t="0"/>
          <a:stretch/>
        </p:blipFill>
        <p:spPr>
          <a:xfrm>
            <a:off x="5715405" y="4950067"/>
            <a:ext cx="743904" cy="557928"/>
          </a:xfrm>
          <a:prstGeom prst="rect">
            <a:avLst/>
          </a:prstGeom>
          <a:noFill/>
          <a:ln>
            <a:noFill/>
          </a:ln>
        </p:spPr>
      </p:pic>
      <p:pic>
        <p:nvPicPr>
          <p:cNvPr id="443" name="Google Shape;443;p56"/>
          <p:cNvPicPr preferRelativeResize="0"/>
          <p:nvPr/>
        </p:nvPicPr>
        <p:blipFill rotWithShape="1">
          <a:blip r:embed="rId9">
            <a:alphaModFix/>
          </a:blip>
          <a:srcRect b="0" l="0" r="0" t="0"/>
          <a:stretch/>
        </p:blipFill>
        <p:spPr>
          <a:xfrm>
            <a:off x="10775826" y="2920134"/>
            <a:ext cx="629322" cy="629322"/>
          </a:xfrm>
          <a:prstGeom prst="rect">
            <a:avLst/>
          </a:prstGeom>
          <a:noFill/>
          <a:ln>
            <a:noFill/>
          </a:ln>
        </p:spPr>
      </p:pic>
      <p:pic>
        <p:nvPicPr>
          <p:cNvPr id="444" name="Google Shape;444;p56"/>
          <p:cNvPicPr preferRelativeResize="0"/>
          <p:nvPr/>
        </p:nvPicPr>
        <p:blipFill rotWithShape="1">
          <a:blip r:embed="rId10">
            <a:alphaModFix/>
          </a:blip>
          <a:srcRect b="0" l="0" r="0" t="0"/>
          <a:stretch/>
        </p:blipFill>
        <p:spPr>
          <a:xfrm>
            <a:off x="13699434" y="-3388759"/>
            <a:ext cx="45713" cy="48979"/>
          </a:xfrm>
          <a:prstGeom prst="rect">
            <a:avLst/>
          </a:prstGeom>
          <a:noFill/>
          <a:ln>
            <a:noFill/>
          </a:ln>
        </p:spPr>
      </p:pic>
      <p:pic>
        <p:nvPicPr>
          <p:cNvPr descr="Logo&#10;&#10;Description automatically generated" id="445" name="Google Shape;445;p56"/>
          <p:cNvPicPr preferRelativeResize="0"/>
          <p:nvPr/>
        </p:nvPicPr>
        <p:blipFill rotWithShape="1">
          <a:blip r:embed="rId11">
            <a:alphaModFix/>
          </a:blip>
          <a:srcRect b="0" l="0" r="0" t="0"/>
          <a:stretch/>
        </p:blipFill>
        <p:spPr>
          <a:xfrm>
            <a:off x="9726368" y="2773949"/>
            <a:ext cx="469916" cy="388004"/>
          </a:xfrm>
          <a:prstGeom prst="rect">
            <a:avLst/>
          </a:prstGeom>
          <a:noFill/>
          <a:ln>
            <a:noFill/>
          </a:ln>
        </p:spPr>
      </p:pic>
      <p:pic>
        <p:nvPicPr>
          <p:cNvPr descr="A picture containing logo&#10;&#10;Description automatically generated" id="446" name="Google Shape;446;p56"/>
          <p:cNvPicPr preferRelativeResize="0"/>
          <p:nvPr/>
        </p:nvPicPr>
        <p:blipFill rotWithShape="1">
          <a:blip r:embed="rId12">
            <a:alphaModFix/>
          </a:blip>
          <a:srcRect b="0" l="0" r="0" t="0"/>
          <a:stretch/>
        </p:blipFill>
        <p:spPr>
          <a:xfrm>
            <a:off x="6577971" y="1180673"/>
            <a:ext cx="710315" cy="710315"/>
          </a:xfrm>
          <a:prstGeom prst="rect">
            <a:avLst/>
          </a:prstGeom>
          <a:noFill/>
          <a:ln>
            <a:noFill/>
          </a:ln>
        </p:spPr>
      </p:pic>
      <p:pic>
        <p:nvPicPr>
          <p:cNvPr descr="Logo&#10;&#10;Description automatically generated" id="447" name="Google Shape;447;p56"/>
          <p:cNvPicPr preferRelativeResize="0"/>
          <p:nvPr/>
        </p:nvPicPr>
        <p:blipFill rotWithShape="1">
          <a:blip r:embed="rId11">
            <a:alphaModFix/>
          </a:blip>
          <a:srcRect b="0" l="0" r="0" t="0"/>
          <a:stretch/>
        </p:blipFill>
        <p:spPr>
          <a:xfrm>
            <a:off x="6681823" y="4756040"/>
            <a:ext cx="469916" cy="388004"/>
          </a:xfrm>
          <a:prstGeom prst="rect">
            <a:avLst/>
          </a:prstGeom>
          <a:noFill/>
          <a:ln>
            <a:noFill/>
          </a:ln>
        </p:spPr>
      </p:pic>
      <p:pic>
        <p:nvPicPr>
          <p:cNvPr descr="A picture containing logo&#10;&#10;Description automatically generated" id="448" name="Google Shape;448;p56"/>
          <p:cNvPicPr preferRelativeResize="0"/>
          <p:nvPr/>
        </p:nvPicPr>
        <p:blipFill rotWithShape="1">
          <a:blip r:embed="rId12">
            <a:alphaModFix/>
          </a:blip>
          <a:srcRect b="0" l="0" r="0" t="0"/>
          <a:stretch/>
        </p:blipFill>
        <p:spPr>
          <a:xfrm>
            <a:off x="688884" y="4526011"/>
            <a:ext cx="710315" cy="710315"/>
          </a:xfrm>
          <a:prstGeom prst="rect">
            <a:avLst/>
          </a:prstGeom>
          <a:noFill/>
          <a:ln>
            <a:noFill/>
          </a:ln>
        </p:spPr>
      </p:pic>
      <p:pic>
        <p:nvPicPr>
          <p:cNvPr descr="Logo&#10;&#10;Description automatically generated" id="449" name="Google Shape;449;p56"/>
          <p:cNvPicPr preferRelativeResize="0"/>
          <p:nvPr/>
        </p:nvPicPr>
        <p:blipFill rotWithShape="1">
          <a:blip r:embed="rId11">
            <a:alphaModFix/>
          </a:blip>
          <a:srcRect b="0" l="0" r="0" t="0"/>
          <a:stretch/>
        </p:blipFill>
        <p:spPr>
          <a:xfrm>
            <a:off x="814257" y="5215534"/>
            <a:ext cx="469916" cy="388004"/>
          </a:xfrm>
          <a:prstGeom prst="rect">
            <a:avLst/>
          </a:prstGeom>
          <a:noFill/>
          <a:ln>
            <a:noFill/>
          </a:ln>
        </p:spPr>
      </p:pic>
      <p:pic>
        <p:nvPicPr>
          <p:cNvPr descr="A picture containing logo&#10;&#10;Description automatically generated" id="450" name="Google Shape;450;p56"/>
          <p:cNvPicPr preferRelativeResize="0"/>
          <p:nvPr/>
        </p:nvPicPr>
        <p:blipFill rotWithShape="1">
          <a:blip r:embed="rId12">
            <a:alphaModFix/>
          </a:blip>
          <a:srcRect b="0" l="0" r="0" t="0"/>
          <a:stretch/>
        </p:blipFill>
        <p:spPr>
          <a:xfrm>
            <a:off x="10663451" y="4592910"/>
            <a:ext cx="710315" cy="710315"/>
          </a:xfrm>
          <a:prstGeom prst="rect">
            <a:avLst/>
          </a:prstGeom>
          <a:noFill/>
          <a:ln>
            <a:noFill/>
          </a:ln>
        </p:spPr>
      </p:pic>
      <p:pic>
        <p:nvPicPr>
          <p:cNvPr descr="A picture containing logo&#10;&#10;Description automatically generated" id="451" name="Google Shape;451;p56"/>
          <p:cNvPicPr preferRelativeResize="0"/>
          <p:nvPr/>
        </p:nvPicPr>
        <p:blipFill rotWithShape="1">
          <a:blip r:embed="rId12">
            <a:alphaModFix/>
          </a:blip>
          <a:srcRect b="0" l="0" r="0" t="0"/>
          <a:stretch/>
        </p:blipFill>
        <p:spPr>
          <a:xfrm>
            <a:off x="2198783" y="2631733"/>
            <a:ext cx="710315" cy="710315"/>
          </a:xfrm>
          <a:prstGeom prst="rect">
            <a:avLst/>
          </a:prstGeom>
          <a:noFill/>
          <a:ln>
            <a:noFill/>
          </a:ln>
        </p:spPr>
      </p:pic>
      <p:pic>
        <p:nvPicPr>
          <p:cNvPr descr="Logo&#10;&#10;Description automatically generated" id="452" name="Google Shape;452;p56"/>
          <p:cNvPicPr preferRelativeResize="0"/>
          <p:nvPr/>
        </p:nvPicPr>
        <p:blipFill rotWithShape="1">
          <a:blip r:embed="rId11">
            <a:alphaModFix/>
          </a:blip>
          <a:srcRect b="0" l="0" r="0" t="0"/>
          <a:stretch/>
        </p:blipFill>
        <p:spPr>
          <a:xfrm>
            <a:off x="10809878" y="5288438"/>
            <a:ext cx="469916" cy="388004"/>
          </a:xfrm>
          <a:prstGeom prst="rect">
            <a:avLst/>
          </a:prstGeom>
          <a:noFill/>
          <a:ln>
            <a:noFill/>
          </a:ln>
        </p:spPr>
      </p:pic>
      <p:pic>
        <p:nvPicPr>
          <p:cNvPr descr="A picture containing logo&#10;&#10;Description automatically generated" id="453" name="Google Shape;453;p56"/>
          <p:cNvPicPr preferRelativeResize="0"/>
          <p:nvPr/>
        </p:nvPicPr>
        <p:blipFill rotWithShape="1">
          <a:blip r:embed="rId12">
            <a:alphaModFix/>
          </a:blip>
          <a:srcRect b="0" l="0" r="0" t="0"/>
          <a:stretch/>
        </p:blipFill>
        <p:spPr>
          <a:xfrm>
            <a:off x="8132360" y="2603871"/>
            <a:ext cx="710315" cy="710315"/>
          </a:xfrm>
          <a:prstGeom prst="rect">
            <a:avLst/>
          </a:prstGeom>
          <a:noFill/>
          <a:ln>
            <a:noFill/>
          </a:ln>
        </p:spPr>
      </p:pic>
      <p:pic>
        <p:nvPicPr>
          <p:cNvPr descr="A picture containing logo&#10;&#10;Description automatically generated" id="454" name="Google Shape;454;p56"/>
          <p:cNvPicPr preferRelativeResize="0"/>
          <p:nvPr/>
        </p:nvPicPr>
        <p:blipFill rotWithShape="1">
          <a:blip r:embed="rId12">
            <a:alphaModFix/>
          </a:blip>
          <a:srcRect b="0" l="0" r="0" t="0"/>
          <a:stretch/>
        </p:blipFill>
        <p:spPr>
          <a:xfrm>
            <a:off x="4888215" y="4598043"/>
            <a:ext cx="710315" cy="710315"/>
          </a:xfrm>
          <a:prstGeom prst="rect">
            <a:avLst/>
          </a:prstGeom>
          <a:noFill/>
          <a:ln>
            <a:noFill/>
          </a:ln>
        </p:spPr>
      </p:pic>
      <p:sp>
        <p:nvSpPr>
          <p:cNvPr id="455" name="Google Shape;455;p56"/>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GB"/>
              <a:t>‹#›</a:t>
            </a:fld>
            <a:endParaRPr/>
          </a:p>
        </p:txBody>
      </p:sp>
      <p:pic>
        <p:nvPicPr>
          <p:cNvPr descr="Logo&#10;&#10;Description automatically generated" id="456" name="Google Shape;456;p56"/>
          <p:cNvPicPr preferRelativeResize="0"/>
          <p:nvPr/>
        </p:nvPicPr>
        <p:blipFill rotWithShape="1">
          <a:blip r:embed="rId11">
            <a:alphaModFix/>
          </a:blip>
          <a:srcRect b="0" l="0" r="0" t="0"/>
          <a:stretch/>
        </p:blipFill>
        <p:spPr>
          <a:xfrm>
            <a:off x="777912" y="2792882"/>
            <a:ext cx="469916" cy="3880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7"/>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Use case</a:t>
            </a:r>
            <a:endParaRPr/>
          </a:p>
        </p:txBody>
      </p:sp>
      <p:sp>
        <p:nvSpPr>
          <p:cNvPr id="463" name="Google Shape;463;p57"/>
          <p:cNvSpPr txBox="1"/>
          <p:nvPr>
            <p:ph idx="1" type="body"/>
          </p:nvPr>
        </p:nvSpPr>
        <p:spPr>
          <a:xfrm>
            <a:off x="478800" y="1440000"/>
            <a:ext cx="10800300" cy="4680000"/>
          </a:xfrm>
          <a:prstGeom prst="rect">
            <a:avLst/>
          </a:prstGeom>
        </p:spPr>
        <p:txBody>
          <a:bodyPr anchorCtr="0" anchor="t" bIns="0" lIns="0" spcFirstLastPara="1" rIns="0" wrap="square" tIns="0">
            <a:noAutofit/>
          </a:bodyPr>
          <a:lstStyle/>
          <a:p>
            <a:pPr indent="-355600" lvl="0" marL="457200" rtl="0" algn="l">
              <a:lnSpc>
                <a:spcPct val="115000"/>
              </a:lnSpc>
              <a:spcBef>
                <a:spcPts val="500"/>
              </a:spcBef>
              <a:spcAft>
                <a:spcPts val="0"/>
              </a:spcAft>
              <a:buSzPts val="2000"/>
              <a:buChar char="■"/>
            </a:pPr>
            <a:r>
              <a:rPr lang="en-GB"/>
              <a:t>A packet delivery company wishes to offer its various services electronically for enhanced customer experience</a:t>
            </a:r>
            <a:endParaRPr/>
          </a:p>
          <a:p>
            <a:pPr indent="-355600" lvl="1" marL="914400" rtl="0" algn="l">
              <a:lnSpc>
                <a:spcPct val="115000"/>
              </a:lnSpc>
              <a:spcBef>
                <a:spcPts val="0"/>
              </a:spcBef>
              <a:spcAft>
                <a:spcPts val="0"/>
              </a:spcAft>
              <a:buSzPts val="2000"/>
              <a:buChar char="■"/>
            </a:pPr>
            <a:r>
              <a:rPr lang="en-GB"/>
              <a:t>It wants to automate the process of acquiring of its services via its customers</a:t>
            </a:r>
            <a:endParaRPr/>
          </a:p>
          <a:p>
            <a:pPr indent="-355600" lvl="0" marL="457200" rtl="0" algn="l">
              <a:lnSpc>
                <a:spcPct val="115000"/>
              </a:lnSpc>
              <a:spcBef>
                <a:spcPts val="0"/>
              </a:spcBef>
              <a:spcAft>
                <a:spcPts val="0"/>
              </a:spcAft>
              <a:buSzPts val="2000"/>
              <a:buChar char="■"/>
            </a:pPr>
            <a:r>
              <a:rPr lang="en-GB"/>
              <a:t>eCommerce site would like to choose delivery services offerings that fits it requirements and can enhance the shopping experience of their customers</a:t>
            </a:r>
            <a:endParaRPr/>
          </a:p>
          <a:p>
            <a:pPr indent="-355600" lvl="1" marL="914400" rtl="0" algn="l">
              <a:lnSpc>
                <a:spcPct val="115000"/>
              </a:lnSpc>
              <a:spcBef>
                <a:spcPts val="0"/>
              </a:spcBef>
              <a:spcAft>
                <a:spcPts val="0"/>
              </a:spcAft>
              <a:buSzPts val="2000"/>
              <a:buChar char="■"/>
            </a:pPr>
            <a:r>
              <a:rPr lang="en-GB"/>
              <a:t>It wants to offer its paying loyal customers with flexible del</a:t>
            </a:r>
            <a:r>
              <a:rPr lang="en-GB"/>
              <a:t>ivery services</a:t>
            </a:r>
            <a:endParaRPr/>
          </a:p>
          <a:p>
            <a:pPr indent="-355600" lvl="1" marL="914400" rtl="0" algn="l">
              <a:lnSpc>
                <a:spcPct val="115000"/>
              </a:lnSpc>
              <a:spcBef>
                <a:spcPts val="0"/>
              </a:spcBef>
              <a:spcAft>
                <a:spcPts val="0"/>
              </a:spcAft>
              <a:buSzPts val="2000"/>
              <a:buChar char="■"/>
            </a:pPr>
            <a:r>
              <a:rPr lang="en-GB"/>
              <a:t>It also wants to enable its employees to better manage customers delivery preferences</a:t>
            </a:r>
            <a:endParaRPr/>
          </a:p>
          <a:p>
            <a:pPr indent="-355600" lvl="0" marL="457200" rtl="0" algn="l">
              <a:lnSpc>
                <a:spcPct val="115000"/>
              </a:lnSpc>
              <a:spcBef>
                <a:spcPts val="0"/>
              </a:spcBef>
              <a:spcAft>
                <a:spcPts val="0"/>
              </a:spcAft>
              <a:buSzPts val="2000"/>
              <a:buChar char="■"/>
            </a:pPr>
            <a:r>
              <a:rPr lang="en-GB"/>
              <a:t>Another eCommerce site is just looking to provide standard delivery services in a cost effective manner</a:t>
            </a:r>
            <a:endParaRPr/>
          </a:p>
          <a:p>
            <a:pPr indent="-355600" lvl="1" marL="914400" rtl="0" algn="l">
              <a:lnSpc>
                <a:spcPct val="115000"/>
              </a:lnSpc>
              <a:spcBef>
                <a:spcPts val="0"/>
              </a:spcBef>
              <a:spcAft>
                <a:spcPts val="0"/>
              </a:spcAft>
              <a:buSzPts val="2000"/>
              <a:buChar char="■"/>
            </a:pPr>
            <a:r>
              <a:rPr lang="en-GB"/>
              <a:t>It wants to offer delivery services at a bargain price that matches it business</a:t>
            </a:r>
            <a:endParaRPr/>
          </a:p>
        </p:txBody>
      </p:sp>
      <p:sp>
        <p:nvSpPr>
          <p:cNvPr id="464" name="Google Shape;464;p57"/>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8"/>
          <p:cNvSpPr txBox="1"/>
          <p:nvPr>
            <p:ph type="ctrTitle"/>
          </p:nvPr>
        </p:nvSpPr>
        <p:spPr>
          <a:xfrm>
            <a:off x="478800" y="3119454"/>
            <a:ext cx="11235600" cy="106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Meet the Participants</a:t>
            </a:r>
            <a:endParaRPr/>
          </a:p>
        </p:txBody>
      </p:sp>
      <p:sp>
        <p:nvSpPr>
          <p:cNvPr id="471" name="Google Shape;471;p58"/>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9"/>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Packet Delivery Co</a:t>
            </a:r>
            <a:r>
              <a:rPr lang="en-GB"/>
              <a:t>. - </a:t>
            </a:r>
            <a:r>
              <a:rPr lang="en-GB"/>
              <a:t>Packet Delivery company is a parcel service provider delivering packets all over the world</a:t>
            </a:r>
            <a:endParaRPr/>
          </a:p>
        </p:txBody>
      </p:sp>
      <p:sp>
        <p:nvSpPr>
          <p:cNvPr id="478" name="Google Shape;478;p59"/>
          <p:cNvSpPr txBox="1"/>
          <p:nvPr>
            <p:ph idx="1" type="body"/>
          </p:nvPr>
        </p:nvSpPr>
        <p:spPr>
          <a:xfrm>
            <a:off x="478800" y="1440000"/>
            <a:ext cx="6029700" cy="4680000"/>
          </a:xfrm>
          <a:prstGeom prst="rect">
            <a:avLst/>
          </a:prstGeom>
        </p:spPr>
        <p:txBody>
          <a:bodyPr anchorCtr="0" anchor="t" bIns="0" lIns="0" spcFirstLastPara="1" rIns="0" wrap="square" tIns="0">
            <a:noAutofit/>
          </a:bodyPr>
          <a:lstStyle/>
          <a:p>
            <a:pPr indent="-393700" lvl="0" marL="609600" rtl="0" algn="l">
              <a:spcBef>
                <a:spcPts val="500"/>
              </a:spcBef>
              <a:spcAft>
                <a:spcPts val="0"/>
              </a:spcAft>
              <a:buSzPts val="1400"/>
              <a:buChar char="■"/>
            </a:pPr>
            <a:r>
              <a:rPr lang="en-GB" sz="1500"/>
              <a:t>i4Trust Role: </a:t>
            </a:r>
            <a:r>
              <a:rPr lang="en-GB" sz="1500"/>
              <a:t>Data Provider/Data Owner</a:t>
            </a:r>
            <a:endParaRPr sz="1500"/>
          </a:p>
          <a:p>
            <a:pPr indent="-393700" lvl="0" marL="609600" rtl="0" algn="l">
              <a:spcBef>
                <a:spcPts val="500"/>
              </a:spcBef>
              <a:spcAft>
                <a:spcPts val="0"/>
              </a:spcAft>
              <a:buSzPts val="1400"/>
              <a:buChar char="■"/>
            </a:pPr>
            <a:r>
              <a:rPr lang="en-GB" sz="1500"/>
              <a:t>Offers its services electronically to different retailers, in order to allow them to issue packet delivery orders, trace location of orders and allow their customers to perform requests for adjustments on address, date and time of planned delivery when their clients are entitled to</a:t>
            </a:r>
            <a:endParaRPr sz="1500"/>
          </a:p>
          <a:p>
            <a:pPr indent="-393700" lvl="0" marL="609600" rtl="0" algn="l">
              <a:spcBef>
                <a:spcPts val="500"/>
              </a:spcBef>
              <a:spcAft>
                <a:spcPts val="0"/>
              </a:spcAft>
              <a:buSzPts val="1400"/>
              <a:buChar char="■"/>
            </a:pPr>
            <a:r>
              <a:rPr lang="en-GB" sz="1500"/>
              <a:t>It offers two kind of Packet Delivery services: </a:t>
            </a:r>
            <a:endParaRPr sz="1500"/>
          </a:p>
          <a:p>
            <a:pPr indent="-400050" lvl="1" marL="1219200" rtl="0" algn="l">
              <a:spcBef>
                <a:spcPts val="0"/>
              </a:spcBef>
              <a:spcAft>
                <a:spcPts val="0"/>
              </a:spcAft>
              <a:buSzPts val="1500"/>
              <a:buChar char="■"/>
            </a:pPr>
            <a:r>
              <a:rPr lang="en-GB" sz="1500"/>
              <a:t>Standard Packet Delivery</a:t>
            </a:r>
            <a:endParaRPr sz="1500"/>
          </a:p>
          <a:p>
            <a:pPr indent="-400050" lvl="1" marL="1219200" rtl="0" algn="l">
              <a:spcBef>
                <a:spcPts val="0"/>
              </a:spcBef>
              <a:spcAft>
                <a:spcPts val="0"/>
              </a:spcAft>
              <a:buSzPts val="1500"/>
              <a:buChar char="■"/>
            </a:pPr>
            <a:r>
              <a:rPr lang="en-GB" sz="1500"/>
              <a:t>Gold Packet Delivery</a:t>
            </a:r>
            <a:endParaRPr sz="1500"/>
          </a:p>
          <a:p>
            <a:pPr indent="-400050" lvl="0" marL="609600" rtl="0" algn="l">
              <a:spcBef>
                <a:spcPts val="500"/>
              </a:spcBef>
              <a:spcAft>
                <a:spcPts val="0"/>
              </a:spcAft>
              <a:buSzPts val="1500"/>
              <a:buChar char="■"/>
            </a:pPr>
            <a:r>
              <a:rPr lang="en-GB" sz="1500"/>
              <a:t>Identifier: </a:t>
            </a:r>
            <a:r>
              <a:rPr lang="en-GB" sz="1500"/>
              <a:t>EU.EORI.NLPACKETDEL</a:t>
            </a:r>
            <a:endParaRPr sz="1500"/>
          </a:p>
          <a:p>
            <a:pPr indent="-400050" lvl="0" marL="609600" rtl="0" algn="l">
              <a:spcBef>
                <a:spcPts val="500"/>
              </a:spcBef>
              <a:spcAft>
                <a:spcPts val="0"/>
              </a:spcAft>
              <a:buSzPts val="1500"/>
              <a:buChar char="■"/>
            </a:pPr>
            <a:r>
              <a:rPr lang="en-GB" sz="1500"/>
              <a:t>Components:</a:t>
            </a:r>
            <a:endParaRPr sz="1500"/>
          </a:p>
          <a:p>
            <a:pPr indent="-400050" lvl="1" marL="1219200" rtl="0" algn="l">
              <a:spcBef>
                <a:spcPts val="500"/>
              </a:spcBef>
              <a:spcAft>
                <a:spcPts val="0"/>
              </a:spcAft>
              <a:buSzPts val="1500"/>
              <a:buChar char="■"/>
            </a:pPr>
            <a:r>
              <a:rPr lang="en-GB" sz="1500"/>
              <a:t>Context Broker</a:t>
            </a:r>
            <a:endParaRPr sz="1500"/>
          </a:p>
          <a:p>
            <a:pPr indent="-400050" lvl="1" marL="1219200" rtl="0" algn="l">
              <a:spcBef>
                <a:spcPts val="500"/>
              </a:spcBef>
              <a:spcAft>
                <a:spcPts val="0"/>
              </a:spcAft>
              <a:buSzPts val="1500"/>
              <a:buChar char="■"/>
            </a:pPr>
            <a:r>
              <a:rPr lang="en-GB" sz="1500"/>
              <a:t>Identity Provider</a:t>
            </a:r>
            <a:endParaRPr sz="1500"/>
          </a:p>
          <a:p>
            <a:pPr indent="-400050" lvl="1" marL="1219200" rtl="0" algn="l">
              <a:spcBef>
                <a:spcPts val="500"/>
              </a:spcBef>
              <a:spcAft>
                <a:spcPts val="0"/>
              </a:spcAft>
              <a:buSzPts val="1500"/>
              <a:buChar char="■"/>
            </a:pPr>
            <a:r>
              <a:rPr lang="en-GB" sz="1500"/>
              <a:t>PEP Proxy/PDP</a:t>
            </a:r>
            <a:endParaRPr sz="1500"/>
          </a:p>
          <a:p>
            <a:pPr indent="-400050" lvl="1" marL="1219200" rtl="0" algn="l">
              <a:spcBef>
                <a:spcPts val="500"/>
              </a:spcBef>
              <a:spcAft>
                <a:spcPts val="0"/>
              </a:spcAft>
              <a:buSzPts val="1500"/>
              <a:buChar char="■"/>
            </a:pPr>
            <a:r>
              <a:rPr lang="en-GB" sz="1500"/>
              <a:t>Authorisation Registry (AR) + Activation Service (AS)</a:t>
            </a:r>
            <a:endParaRPr sz="1500"/>
          </a:p>
          <a:p>
            <a:pPr indent="-400050" lvl="1" marL="1219200" rtl="0" algn="l">
              <a:spcBef>
                <a:spcPts val="500"/>
              </a:spcBef>
              <a:spcAft>
                <a:spcPts val="0"/>
              </a:spcAft>
              <a:buSzPts val="1500"/>
              <a:buChar char="■"/>
            </a:pPr>
            <a:r>
              <a:rPr lang="en-GB" sz="1500"/>
              <a:t>Portal application</a:t>
            </a:r>
            <a:endParaRPr sz="1500"/>
          </a:p>
          <a:p>
            <a:pPr indent="-393700" lvl="0" marL="609600" rtl="0" algn="l">
              <a:spcBef>
                <a:spcPts val="500"/>
              </a:spcBef>
              <a:spcAft>
                <a:spcPts val="0"/>
              </a:spcAft>
              <a:buSzPts val="1400"/>
              <a:buChar char="■"/>
            </a:pPr>
            <a:r>
              <a:rPr lang="en-GB" sz="1500"/>
              <a:t>Orders map to Digital Twin entities</a:t>
            </a:r>
            <a:endParaRPr sz="1500"/>
          </a:p>
          <a:p>
            <a:pPr indent="-393700" lvl="0" marL="609600" rtl="0" algn="l">
              <a:spcBef>
                <a:spcPts val="500"/>
              </a:spcBef>
              <a:spcAft>
                <a:spcPts val="0"/>
              </a:spcAft>
              <a:buSzPts val="1400"/>
              <a:buChar char="■"/>
            </a:pPr>
            <a:r>
              <a:rPr lang="en-GB" sz="1500"/>
              <a:t>Gold users can change Destinee, Delivery Address, Planned Day of Arrival, Planned Time of Arrival</a:t>
            </a:r>
            <a:endParaRPr sz="1500"/>
          </a:p>
        </p:txBody>
      </p:sp>
      <p:sp>
        <p:nvSpPr>
          <p:cNvPr id="479" name="Google Shape;479;p59"/>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None/>
            </a:pPr>
            <a:fld id="{00000000-1234-1234-1234-123412341234}" type="slidenum">
              <a:rPr lang="en-GB"/>
              <a:t>‹#›</a:t>
            </a:fld>
            <a:endParaRPr/>
          </a:p>
        </p:txBody>
      </p:sp>
      <p:pic>
        <p:nvPicPr>
          <p:cNvPr id="480" name="Google Shape;480;p59"/>
          <p:cNvPicPr preferRelativeResize="0"/>
          <p:nvPr/>
        </p:nvPicPr>
        <p:blipFill>
          <a:blip r:embed="rId3">
            <a:alphaModFix/>
          </a:blip>
          <a:stretch>
            <a:fillRect/>
          </a:stretch>
        </p:blipFill>
        <p:spPr>
          <a:xfrm>
            <a:off x="7459575" y="2995613"/>
            <a:ext cx="3819525" cy="86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0"/>
          <p:cNvSpPr txBox="1"/>
          <p:nvPr>
            <p:ph type="title"/>
          </p:nvPr>
        </p:nvSpPr>
        <p:spPr>
          <a:xfrm>
            <a:off x="478800" y="360000"/>
            <a:ext cx="10800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Packet Delivery Co - offerings</a:t>
            </a:r>
            <a:endParaRPr/>
          </a:p>
        </p:txBody>
      </p:sp>
      <p:sp>
        <p:nvSpPr>
          <p:cNvPr id="487" name="Google Shape;487;p60"/>
          <p:cNvSpPr txBox="1"/>
          <p:nvPr>
            <p:ph idx="12" type="sldNum"/>
          </p:nvPr>
        </p:nvSpPr>
        <p:spPr>
          <a:xfrm>
            <a:off x="5407818" y="6492879"/>
            <a:ext cx="1377900" cy="365100"/>
          </a:xfrm>
          <a:prstGeom prst="rect">
            <a:avLst/>
          </a:prstGeom>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GB"/>
              <a:t>‹#›</a:t>
            </a:fld>
            <a:endParaRPr/>
          </a:p>
        </p:txBody>
      </p:sp>
      <p:grpSp>
        <p:nvGrpSpPr>
          <p:cNvPr id="488" name="Google Shape;488;p60"/>
          <p:cNvGrpSpPr/>
          <p:nvPr/>
        </p:nvGrpSpPr>
        <p:grpSpPr>
          <a:xfrm>
            <a:off x="5254345" y="976926"/>
            <a:ext cx="6024690" cy="5390948"/>
            <a:chOff x="4192863" y="1002150"/>
            <a:chExt cx="3679200" cy="3139200"/>
          </a:xfrm>
        </p:grpSpPr>
        <p:sp>
          <p:nvSpPr>
            <p:cNvPr id="489" name="Google Shape;489;p60"/>
            <p:cNvSpPr/>
            <p:nvPr/>
          </p:nvSpPr>
          <p:spPr>
            <a:xfrm>
              <a:off x="4192863" y="1002150"/>
              <a:ext cx="3679200" cy="3139200"/>
            </a:xfrm>
            <a:prstGeom prst="round2DiagRect">
              <a:avLst>
                <a:gd fmla="val 0" name="adj1"/>
                <a:gd fmla="val 17764" name="adj2"/>
              </a:avLst>
            </a:prstGeom>
            <a:noFill/>
            <a:ln cap="flat" cmpd="sng" w="9525">
              <a:solidFill>
                <a:srgbClr val="38761D"/>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490" name="Google Shape;490;p60"/>
            <p:cNvSpPr txBox="1"/>
            <p:nvPr/>
          </p:nvSpPr>
          <p:spPr>
            <a:xfrm>
              <a:off x="5495575" y="1667700"/>
              <a:ext cx="2021400" cy="603600"/>
            </a:xfrm>
            <a:prstGeom prst="rect">
              <a:avLst/>
            </a:prstGeom>
            <a:noFill/>
            <a:ln cap="flat" cmpd="sng" w="9525">
              <a:solidFill>
                <a:srgbClr val="38761D"/>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None/>
              </a:pPr>
              <a:r>
                <a:rPr b="1" lang="en-GB" sz="1500">
                  <a:latin typeface="Roboto"/>
                  <a:ea typeface="Roboto"/>
                  <a:cs typeface="Roboto"/>
                  <a:sym typeface="Roboto"/>
                </a:rPr>
                <a:t>Gold Packet Delivery</a:t>
              </a:r>
              <a:endParaRPr sz="1500">
                <a:latin typeface="Roboto"/>
                <a:ea typeface="Roboto"/>
                <a:cs typeface="Roboto"/>
                <a:sym typeface="Roboto"/>
              </a:endParaRPr>
            </a:p>
          </p:txBody>
        </p:sp>
        <p:sp>
          <p:nvSpPr>
            <p:cNvPr id="491" name="Google Shape;491;p60"/>
            <p:cNvSpPr txBox="1"/>
            <p:nvPr/>
          </p:nvSpPr>
          <p:spPr>
            <a:xfrm>
              <a:off x="5495575" y="2349775"/>
              <a:ext cx="2021400" cy="1128000"/>
            </a:xfrm>
            <a:prstGeom prst="rect">
              <a:avLst/>
            </a:prstGeom>
            <a:noFill/>
            <a:ln cap="flat" cmpd="sng" w="9525">
              <a:solidFill>
                <a:srgbClr val="38761D"/>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chemeClr val="dk1"/>
                </a:buClr>
                <a:buSzPts val="1100"/>
                <a:buFont typeface="Arial"/>
                <a:buNone/>
              </a:pPr>
              <a:r>
                <a:rPr lang="en-GB" sz="1100">
                  <a:latin typeface="Roboto"/>
                  <a:ea typeface="Roboto"/>
                  <a:cs typeface="Roboto"/>
                  <a:sym typeface="Roboto"/>
                </a:rPr>
                <a:t>Service for which the customer enjoys all the benefits of the “Standard Packet Delivery” but also is allowed to adjust the concrete address of delivery, date of delivery within an offered period, as well as concrete time of delivery within the selected date of delivery, provided such adjustments are feasible (e.g., are requested enough time in advance and do not imply additional costs). </a:t>
              </a:r>
              <a:endParaRPr sz="1100">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l">
                <a:lnSpc>
                  <a:spcPct val="115000"/>
                </a:lnSpc>
                <a:spcBef>
                  <a:spcPts val="2100"/>
                </a:spcBef>
                <a:spcAft>
                  <a:spcPts val="2100"/>
                </a:spcAft>
                <a:buNone/>
              </a:pPr>
              <a:r>
                <a:t/>
              </a:r>
              <a:endParaRPr sz="1100">
                <a:latin typeface="Roboto"/>
                <a:ea typeface="Roboto"/>
                <a:cs typeface="Roboto"/>
                <a:sym typeface="Roboto"/>
              </a:endParaRPr>
            </a:p>
          </p:txBody>
        </p:sp>
      </p:grpSp>
      <p:grpSp>
        <p:nvGrpSpPr>
          <p:cNvPr id="492" name="Google Shape;492;p60"/>
          <p:cNvGrpSpPr/>
          <p:nvPr/>
        </p:nvGrpSpPr>
        <p:grpSpPr>
          <a:xfrm>
            <a:off x="3655337" y="976719"/>
            <a:ext cx="3184282" cy="2698770"/>
            <a:chOff x="3216519" y="1002150"/>
            <a:chExt cx="1944600" cy="1569600"/>
          </a:xfrm>
        </p:grpSpPr>
        <p:sp>
          <p:nvSpPr>
            <p:cNvPr id="493" name="Google Shape;493;p60"/>
            <p:cNvSpPr/>
            <p:nvPr/>
          </p:nvSpPr>
          <p:spPr>
            <a:xfrm flipH="1">
              <a:off x="3216519" y="1002150"/>
              <a:ext cx="1944600" cy="1569600"/>
            </a:xfrm>
            <a:prstGeom prst="round2DiagRect">
              <a:avLst>
                <a:gd fmla="val 0" name="adj1"/>
                <a:gd fmla="val 17764" name="adj2"/>
              </a:avLst>
            </a:prstGeom>
            <a:solidFill>
              <a:srgbClr val="FFFFFF"/>
            </a:solidFill>
            <a:ln cap="flat" cmpd="sng" w="9525">
              <a:solidFill>
                <a:srgbClr val="38761D"/>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4" name="Google Shape;494;p60"/>
            <p:cNvSpPr txBox="1"/>
            <p:nvPr/>
          </p:nvSpPr>
          <p:spPr>
            <a:xfrm>
              <a:off x="3461168" y="1156335"/>
              <a:ext cx="1451700" cy="360000"/>
            </a:xfrm>
            <a:prstGeom prst="rect">
              <a:avLst/>
            </a:prstGeom>
            <a:solidFill>
              <a:srgbClr val="FFFFFF"/>
            </a:solidFill>
            <a:ln cap="flat" cmpd="sng" w="9525">
              <a:solidFill>
                <a:srgbClr val="38761D"/>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None/>
              </a:pPr>
              <a:r>
                <a:rPr b="1" lang="en-GB" sz="1500">
                  <a:latin typeface="Roboto"/>
                  <a:ea typeface="Roboto"/>
                  <a:cs typeface="Roboto"/>
                  <a:sym typeface="Roboto"/>
                </a:rPr>
                <a:t>Standard Packet Delivery</a:t>
              </a:r>
              <a:endParaRPr sz="1500">
                <a:latin typeface="Roboto"/>
                <a:ea typeface="Roboto"/>
                <a:cs typeface="Roboto"/>
                <a:sym typeface="Roboto"/>
              </a:endParaRPr>
            </a:p>
          </p:txBody>
        </p:sp>
        <p:sp>
          <p:nvSpPr>
            <p:cNvPr id="495" name="Google Shape;495;p60"/>
            <p:cNvSpPr txBox="1"/>
            <p:nvPr/>
          </p:nvSpPr>
          <p:spPr>
            <a:xfrm>
              <a:off x="3462970" y="1567053"/>
              <a:ext cx="1451700" cy="965100"/>
            </a:xfrm>
            <a:prstGeom prst="rect">
              <a:avLst/>
            </a:prstGeom>
            <a:solidFill>
              <a:srgbClr val="FFFFFF"/>
            </a:solidFill>
            <a:ln cap="flat" cmpd="sng" w="9525">
              <a:solidFill>
                <a:srgbClr val="38761D"/>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GB" sz="1100">
                  <a:latin typeface="Roboto"/>
                  <a:ea typeface="Roboto"/>
                  <a:cs typeface="Roboto"/>
                  <a:sym typeface="Roboto"/>
                </a:rPr>
                <a:t>When Packet Delivery Company receives a packet delivery order from a given customer, it returns the target date at which the packet is planned to be delivered. </a:t>
              </a:r>
              <a:endParaRPr sz="1100">
                <a:latin typeface="Roboto"/>
                <a:ea typeface="Roboto"/>
                <a:cs typeface="Roboto"/>
                <a:sym typeface="Roboto"/>
              </a:endParaRPr>
            </a:p>
          </p:txBody>
        </p:sp>
      </p:grpSp>
      <p:grpSp>
        <p:nvGrpSpPr>
          <p:cNvPr id="496" name="Google Shape;496;p60"/>
          <p:cNvGrpSpPr/>
          <p:nvPr/>
        </p:nvGrpSpPr>
        <p:grpSpPr>
          <a:xfrm>
            <a:off x="478863" y="976719"/>
            <a:ext cx="3184283" cy="2698770"/>
            <a:chOff x="1271925" y="1002150"/>
            <a:chExt cx="1944600" cy="1569600"/>
          </a:xfrm>
        </p:grpSpPr>
        <p:sp>
          <p:nvSpPr>
            <p:cNvPr id="497" name="Google Shape;497;p60"/>
            <p:cNvSpPr/>
            <p:nvPr/>
          </p:nvSpPr>
          <p:spPr>
            <a:xfrm rot="10800000">
              <a:off x="1271925" y="1002150"/>
              <a:ext cx="1944600" cy="1569600"/>
            </a:xfrm>
            <a:prstGeom prst="round2DiagRect">
              <a:avLst>
                <a:gd fmla="val 0" name="adj1"/>
                <a:gd fmla="val 17764" name="adj2"/>
              </a:avLst>
            </a:prstGeom>
            <a:solidFill>
              <a:srgbClr val="FFFFFF"/>
            </a:solidFill>
            <a:ln cap="flat" cmpd="sng" w="9525">
              <a:solidFill>
                <a:srgbClr val="38761D"/>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8" name="Google Shape;498;p60"/>
            <p:cNvSpPr txBox="1"/>
            <p:nvPr/>
          </p:nvSpPr>
          <p:spPr>
            <a:xfrm>
              <a:off x="1496681" y="1156335"/>
              <a:ext cx="1451700" cy="359400"/>
            </a:xfrm>
            <a:prstGeom prst="rect">
              <a:avLst/>
            </a:prstGeom>
            <a:solidFill>
              <a:srgbClr val="FFFFFF"/>
            </a:solidFill>
            <a:ln cap="flat" cmpd="sng" w="9525">
              <a:solidFill>
                <a:srgbClr val="38761D"/>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None/>
              </a:pPr>
              <a:r>
                <a:rPr b="1" lang="en-GB" sz="1500">
                  <a:latin typeface="Roboto"/>
                  <a:ea typeface="Roboto"/>
                  <a:cs typeface="Roboto"/>
                  <a:sym typeface="Roboto"/>
                </a:rPr>
                <a:t>Standard Packet Delivery</a:t>
              </a:r>
              <a:endParaRPr sz="1500">
                <a:latin typeface="Roboto"/>
                <a:ea typeface="Roboto"/>
                <a:cs typeface="Roboto"/>
                <a:sym typeface="Roboto"/>
              </a:endParaRPr>
            </a:p>
          </p:txBody>
        </p:sp>
        <p:sp>
          <p:nvSpPr>
            <p:cNvPr id="499" name="Google Shape;499;p60"/>
            <p:cNvSpPr txBox="1"/>
            <p:nvPr/>
          </p:nvSpPr>
          <p:spPr>
            <a:xfrm>
              <a:off x="1496681" y="1571916"/>
              <a:ext cx="1451700" cy="964800"/>
            </a:xfrm>
            <a:prstGeom prst="rect">
              <a:avLst/>
            </a:prstGeom>
            <a:solidFill>
              <a:srgbClr val="FFFFFF"/>
            </a:solidFill>
            <a:ln cap="flat" cmpd="sng" w="9525">
              <a:solidFill>
                <a:srgbClr val="38761D"/>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GB" sz="1100">
                  <a:latin typeface="Roboto"/>
                  <a:ea typeface="Roboto"/>
                  <a:cs typeface="Roboto"/>
                  <a:sym typeface="Roboto"/>
                </a:rPr>
                <a:t>The customer simply is given the opportunity to specify the issuer (sender) of the packet, the address, date and time at which the packet to be delivered is ready for collection, and the name and address of the destinee to whom the package has to be delivered.</a:t>
              </a:r>
              <a:endParaRPr sz="1100">
                <a:latin typeface="Roboto"/>
                <a:ea typeface="Roboto"/>
                <a:cs typeface="Roboto"/>
                <a:sym typeface="Roboto"/>
              </a:endParaRPr>
            </a:p>
          </p:txBody>
        </p:sp>
      </p:grpSp>
      <p:grpSp>
        <p:nvGrpSpPr>
          <p:cNvPr id="500" name="Google Shape;500;p60"/>
          <p:cNvGrpSpPr/>
          <p:nvPr/>
        </p:nvGrpSpPr>
        <p:grpSpPr>
          <a:xfrm>
            <a:off x="478863" y="3669348"/>
            <a:ext cx="3184283" cy="2698770"/>
            <a:chOff x="1271925" y="2571750"/>
            <a:chExt cx="1944600" cy="1569600"/>
          </a:xfrm>
        </p:grpSpPr>
        <p:sp>
          <p:nvSpPr>
            <p:cNvPr id="501" name="Google Shape;501;p60"/>
            <p:cNvSpPr/>
            <p:nvPr/>
          </p:nvSpPr>
          <p:spPr>
            <a:xfrm flipH="1">
              <a:off x="1271925" y="2571750"/>
              <a:ext cx="1944600" cy="1569600"/>
            </a:xfrm>
            <a:prstGeom prst="round2DiagRect">
              <a:avLst>
                <a:gd fmla="val 0" name="adj1"/>
                <a:gd fmla="val 17764" name="adj2"/>
              </a:avLst>
            </a:prstGeom>
            <a:solidFill>
              <a:srgbClr val="FFFFFF"/>
            </a:solidFill>
            <a:ln cap="flat" cmpd="sng" w="9525">
              <a:solidFill>
                <a:srgbClr val="38761D"/>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2" name="Google Shape;502;p60"/>
            <p:cNvSpPr txBox="1"/>
            <p:nvPr/>
          </p:nvSpPr>
          <p:spPr>
            <a:xfrm>
              <a:off x="1496688" y="2744585"/>
              <a:ext cx="1451700" cy="360000"/>
            </a:xfrm>
            <a:prstGeom prst="rect">
              <a:avLst/>
            </a:prstGeom>
            <a:solidFill>
              <a:srgbClr val="FFFFFF"/>
            </a:solidFill>
            <a:ln cap="flat" cmpd="sng" w="9525">
              <a:solidFill>
                <a:srgbClr val="38761D"/>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None/>
              </a:pPr>
              <a:r>
                <a:rPr b="1" lang="en-GB" sz="1500">
                  <a:latin typeface="Roboto"/>
                  <a:ea typeface="Roboto"/>
                  <a:cs typeface="Roboto"/>
                  <a:sym typeface="Roboto"/>
                </a:rPr>
                <a:t>Standard Packet Delivery</a:t>
              </a:r>
              <a:endParaRPr sz="1500">
                <a:latin typeface="Roboto"/>
                <a:ea typeface="Roboto"/>
                <a:cs typeface="Roboto"/>
                <a:sym typeface="Roboto"/>
              </a:endParaRPr>
            </a:p>
          </p:txBody>
        </p:sp>
        <p:sp>
          <p:nvSpPr>
            <p:cNvPr id="503" name="Google Shape;503;p60"/>
            <p:cNvSpPr txBox="1"/>
            <p:nvPr/>
          </p:nvSpPr>
          <p:spPr>
            <a:xfrm>
              <a:off x="1496688" y="3144676"/>
              <a:ext cx="1451700" cy="965100"/>
            </a:xfrm>
            <a:prstGeom prst="rect">
              <a:avLst/>
            </a:prstGeom>
            <a:solidFill>
              <a:srgbClr val="FFFFFF"/>
            </a:solidFill>
            <a:ln cap="flat" cmpd="sng" w="9525">
              <a:solidFill>
                <a:srgbClr val="38761D"/>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chemeClr val="dk1"/>
                </a:buClr>
                <a:buSzPts val="1100"/>
                <a:buFont typeface="Arial"/>
                <a:buNone/>
              </a:pPr>
              <a:r>
                <a:rPr lang="en-GB" sz="1100">
                  <a:latin typeface="Roboto"/>
                  <a:ea typeface="Roboto"/>
                  <a:cs typeface="Roboto"/>
                  <a:sym typeface="Roboto"/>
                </a:rPr>
                <a:t>Under defined terms and conditions (e.g., there are no problems with customs, addresses are valid, etc), it commits to deliver the packet in 48 hours within the same country and 5-6 days if it requires international shipping.  </a:t>
              </a:r>
              <a:endParaRPr sz="1100">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l">
                <a:lnSpc>
                  <a:spcPct val="115000"/>
                </a:lnSpc>
                <a:spcBef>
                  <a:spcPts val="2100"/>
                </a:spcBef>
                <a:spcAft>
                  <a:spcPts val="2100"/>
                </a:spcAft>
                <a:buNone/>
              </a:pPr>
              <a:r>
                <a:t/>
              </a:r>
              <a:endParaRPr sz="1100">
                <a:latin typeface="Roboto"/>
                <a:ea typeface="Roboto"/>
                <a:cs typeface="Roboto"/>
                <a:sym typeface="Roboto"/>
              </a:endParaRPr>
            </a:p>
          </p:txBody>
        </p:sp>
      </p:grpSp>
      <p:grpSp>
        <p:nvGrpSpPr>
          <p:cNvPr id="504" name="Google Shape;504;p60"/>
          <p:cNvGrpSpPr/>
          <p:nvPr/>
        </p:nvGrpSpPr>
        <p:grpSpPr>
          <a:xfrm>
            <a:off x="3655337" y="3669348"/>
            <a:ext cx="3184282" cy="2698770"/>
            <a:chOff x="3216519" y="2571750"/>
            <a:chExt cx="1944600" cy="1569600"/>
          </a:xfrm>
        </p:grpSpPr>
        <p:sp>
          <p:nvSpPr>
            <p:cNvPr id="505" name="Google Shape;505;p60"/>
            <p:cNvSpPr/>
            <p:nvPr/>
          </p:nvSpPr>
          <p:spPr>
            <a:xfrm rot="10800000">
              <a:off x="3216519" y="2571750"/>
              <a:ext cx="1944600" cy="1569600"/>
            </a:xfrm>
            <a:prstGeom prst="round2DiagRect">
              <a:avLst>
                <a:gd fmla="val 0" name="adj1"/>
                <a:gd fmla="val 17764" name="adj2"/>
              </a:avLst>
            </a:prstGeom>
            <a:solidFill>
              <a:srgbClr val="FFFFFF"/>
            </a:solidFill>
            <a:ln cap="flat" cmpd="sng" w="9525">
              <a:solidFill>
                <a:srgbClr val="38761D"/>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6" name="Google Shape;506;p60"/>
            <p:cNvSpPr txBox="1"/>
            <p:nvPr/>
          </p:nvSpPr>
          <p:spPr>
            <a:xfrm>
              <a:off x="3461163" y="2744585"/>
              <a:ext cx="1451700" cy="360000"/>
            </a:xfrm>
            <a:prstGeom prst="rect">
              <a:avLst/>
            </a:prstGeom>
            <a:solidFill>
              <a:srgbClr val="FFFFFF"/>
            </a:solidFill>
            <a:ln cap="flat" cmpd="sng" w="9525">
              <a:solidFill>
                <a:srgbClr val="38761D"/>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None/>
              </a:pPr>
              <a:r>
                <a:rPr b="1" lang="en-GB" sz="1500">
                  <a:latin typeface="Roboto"/>
                  <a:ea typeface="Roboto"/>
                  <a:cs typeface="Roboto"/>
                  <a:sym typeface="Roboto"/>
                </a:rPr>
                <a:t>Standard Packet Delivery</a:t>
              </a:r>
              <a:endParaRPr sz="1500">
                <a:latin typeface="Roboto"/>
                <a:ea typeface="Roboto"/>
                <a:cs typeface="Roboto"/>
                <a:sym typeface="Roboto"/>
              </a:endParaRPr>
            </a:p>
          </p:txBody>
        </p:sp>
        <p:sp>
          <p:nvSpPr>
            <p:cNvPr id="507" name="Google Shape;507;p60"/>
            <p:cNvSpPr txBox="1"/>
            <p:nvPr/>
          </p:nvSpPr>
          <p:spPr>
            <a:xfrm>
              <a:off x="3461163" y="3146486"/>
              <a:ext cx="1451700" cy="965100"/>
            </a:xfrm>
            <a:prstGeom prst="rect">
              <a:avLst/>
            </a:prstGeom>
            <a:solidFill>
              <a:srgbClr val="FFFFFF"/>
            </a:solidFill>
            <a:ln cap="flat" cmpd="sng" w="9525">
              <a:solidFill>
                <a:srgbClr val="38761D"/>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GB" sz="1100">
                  <a:latin typeface="Roboto"/>
                  <a:ea typeface="Roboto"/>
                  <a:cs typeface="Roboto"/>
                  <a:sym typeface="Roboto"/>
                </a:rPr>
                <a:t>However, customers are not allowed to adjust the concrete date of delivery (e.g., delaying it to a more suitable date) nor fine-tune the concrete time of delivery within the selected date of delivery.</a:t>
              </a:r>
              <a:endParaRPr sz="1100">
                <a:latin typeface="Roboto"/>
                <a:ea typeface="Roboto"/>
                <a:cs typeface="Roboto"/>
                <a:sym typeface="Roboto"/>
              </a:endParaRPr>
            </a:p>
          </p:txBody>
        </p:sp>
      </p:grpSp>
      <p:grpSp>
        <p:nvGrpSpPr>
          <p:cNvPr id="508" name="Google Shape;508;p60"/>
          <p:cNvGrpSpPr/>
          <p:nvPr/>
        </p:nvGrpSpPr>
        <p:grpSpPr>
          <a:xfrm>
            <a:off x="3388302" y="3392120"/>
            <a:ext cx="547122" cy="574405"/>
            <a:chOff x="3157188" y="909150"/>
            <a:chExt cx="470400" cy="470400"/>
          </a:xfrm>
        </p:grpSpPr>
        <p:sp>
          <p:nvSpPr>
            <p:cNvPr id="509" name="Google Shape;509;p60"/>
            <p:cNvSpPr/>
            <p:nvPr/>
          </p:nvSpPr>
          <p:spPr>
            <a:xfrm>
              <a:off x="3157188" y="909150"/>
              <a:ext cx="470400" cy="4704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0" name="Google Shape;510;p60"/>
            <p:cNvSpPr/>
            <p:nvPr/>
          </p:nvSpPr>
          <p:spPr>
            <a:xfrm>
              <a:off x="3243138" y="995100"/>
              <a:ext cx="298500" cy="298500"/>
            </a:xfrm>
            <a:prstGeom prst="mathPlus">
              <a:avLst>
                <a:gd fmla="val 9900" name="adj1"/>
              </a:avLst>
            </a:prstGeom>
            <a:solidFill>
              <a:srgbClr val="1D7E74"/>
            </a:solidFill>
            <a:ln cap="flat" cmpd="sng" w="9525">
              <a:solidFill>
                <a:srgbClr val="38761D"/>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D5758"/>
      </a:dk2>
      <a:lt2>
        <a:srgbClr val="7A858C"/>
      </a:lt2>
      <a:accent1>
        <a:srgbClr val="1DE9B6"/>
      </a:accent1>
      <a:accent2>
        <a:srgbClr val="E040FB"/>
      </a:accent2>
      <a:accent3>
        <a:srgbClr val="FFD600"/>
      </a:accent3>
      <a:accent4>
        <a:srgbClr val="3250FF"/>
      </a:accent4>
      <a:accent5>
        <a:srgbClr val="FF1946"/>
      </a:accent5>
      <a:accent6>
        <a:srgbClr val="F5F5F5"/>
      </a:accent6>
      <a:hlink>
        <a:srgbClr val="325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D5758"/>
      </a:dk2>
      <a:lt2>
        <a:srgbClr val="7A858C"/>
      </a:lt2>
      <a:accent1>
        <a:srgbClr val="1DE9B6"/>
      </a:accent1>
      <a:accent2>
        <a:srgbClr val="E040FB"/>
      </a:accent2>
      <a:accent3>
        <a:srgbClr val="FFD600"/>
      </a:accent3>
      <a:accent4>
        <a:srgbClr val="3250FF"/>
      </a:accent4>
      <a:accent5>
        <a:srgbClr val="FF1946"/>
      </a:accent5>
      <a:accent6>
        <a:srgbClr val="F5F5F5"/>
      </a:accent6>
      <a:hlink>
        <a:srgbClr val="325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D5758"/>
      </a:dk2>
      <a:lt2>
        <a:srgbClr val="7A858C"/>
      </a:lt2>
      <a:accent1>
        <a:srgbClr val="1DE9B6"/>
      </a:accent1>
      <a:accent2>
        <a:srgbClr val="E040FB"/>
      </a:accent2>
      <a:accent3>
        <a:srgbClr val="FFD600"/>
      </a:accent3>
      <a:accent4>
        <a:srgbClr val="3250FF"/>
      </a:accent4>
      <a:accent5>
        <a:srgbClr val="FF1946"/>
      </a:accent5>
      <a:accent6>
        <a:srgbClr val="F5F5F5"/>
      </a:accent6>
      <a:hlink>
        <a:srgbClr val="325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