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0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15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63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10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6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3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8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15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3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78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42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0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9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2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0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139F-58DB-4A60-B979-F35FF8BBB95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B007-7F60-4972-BA2A-ED4397EAC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7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8C0CD-02B1-F41C-C88C-E0D83AD2B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Телеграм бот - </a:t>
            </a:r>
            <a:r>
              <a:rPr lang="en-US" dirty="0"/>
              <a:t>Simi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9A6D94-D082-BEFF-8B7A-B902E188D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Фомичев Кирилл, Ибатуллин Денис</a:t>
            </a:r>
          </a:p>
        </p:txBody>
      </p:sp>
    </p:spTree>
    <p:extLst>
      <p:ext uri="{BB962C8B-B14F-4D97-AF65-F5344CB8AC3E}">
        <p14:creationId xmlns:p14="http://schemas.microsoft.com/office/powerpoint/2010/main" val="361080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B3CD3-E3B6-E467-0675-9976CC6B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SIMI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8F049-9EA5-9620-185F-7F06DACD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телеграмм бот со встроенным искусственным интеллектом.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Если вам просто хочется с кем-то поговорить или что-то узнать, то наш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Simi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поможет вам в этом! Бот предназначен для общения с пользователем и оказания помощи по средствам поисковых запросов.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специально обученной нейросети, бот станет вашим полноценным собеседником.</a:t>
            </a: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5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D0788-AD7D-DEED-16FC-C19CA33D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SIMI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353914-6E37-132E-C063-982EF9F2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Искусственный интеллект реализован за счет нейросети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ChatGPT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взаимодействует с еще одной нейросетью –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Stable Diffusion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(Эта нейросеть генерирует изображение по запросу).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понимает, что вы хотите увидеть на картинке, и отправляет запрос нейросети. Полученное изображение он предоставляет вам.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библиотеки: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telegram, replicate, requests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2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781F3-EECA-5A34-6A48-03555BFB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18" y="1095931"/>
            <a:ext cx="8714964" cy="46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9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EB27F2-066A-CF4C-486A-E67CB467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84" y="603315"/>
            <a:ext cx="7518831" cy="56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8320DB-F4AB-9293-19A4-76F8C95D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69" y="707917"/>
            <a:ext cx="7254261" cy="54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2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33EB3-09AB-EFEB-0F5F-04C849B1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073CC-CDF2-BF8D-0698-F3276A88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Доработать систему рейтинга</a:t>
            </a:r>
          </a:p>
          <a:p>
            <a:r>
              <a:rPr lang="ru-RU" dirty="0"/>
              <a:t>2) Сделать навигацию по боту более удобной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26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52</TotalTime>
  <Words>145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Контур</vt:lpstr>
      <vt:lpstr>Телеграм бот - Simi</vt:lpstr>
      <vt:lpstr>Что такое SIMI?</vt:lpstr>
      <vt:lpstr>Как работает SIMI?</vt:lpstr>
      <vt:lpstr>Презентация PowerPoint</vt:lpstr>
      <vt:lpstr>Презентация PowerPoint</vt:lpstr>
      <vt:lpstr>Презентация PowerPoint</vt:lpstr>
      <vt:lpstr>Возможности для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- Simi</dc:title>
  <dc:creator>Травоманов Кирилл</dc:creator>
  <cp:lastModifiedBy>Травоманов Кирилл</cp:lastModifiedBy>
  <cp:revision>1</cp:revision>
  <dcterms:created xsi:type="dcterms:W3CDTF">2023-04-26T10:42:58Z</dcterms:created>
  <dcterms:modified xsi:type="dcterms:W3CDTF">2023-04-26T11:35:35Z</dcterms:modified>
</cp:coreProperties>
</file>