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8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51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126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48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87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90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512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71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12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53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56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6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03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83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0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52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74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D6D8BA8-F579-4938-A4BA-B4987B20EDE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450D23-FE1E-45E8-A121-9E3E09F27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523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44EC6-B7D7-4799-D0CE-4EBE67048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The</a:t>
            </a:r>
            <a:r>
              <a:rPr lang="en-US" dirty="0" err="1"/>
              <a:t>_</a:t>
            </a:r>
            <a:r>
              <a:rPr lang="en-US" b="1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</a:t>
            </a:r>
            <a:r>
              <a:rPr lang="en-US" dirty="0" err="1"/>
              <a:t>_</a:t>
            </a:r>
            <a:r>
              <a:rPr lang="en-US" b="1" dirty="0" err="1"/>
              <a:t>letter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724199-E502-C3DF-5A60-1E4D2D44C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Фомичев Кирилл, </a:t>
            </a:r>
            <a:r>
              <a:rPr lang="ru-RU" i="0" dirty="0">
                <a:effectLst/>
                <a:latin typeface="Noto Sans" panose="020B0502040204020203" pitchFamily="34" charset="0"/>
              </a:rPr>
              <a:t>Ибатуллин Денис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69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3D8AE-5A9B-8EB4-B928-24136105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The_last_letter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78E8F-DBE2-496E-7A0B-455D7F8C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– игра, созданный для тренировки навыков промышленного программирования. Сама игра позволяет отдохнуть после тяжелого рабочего дня, расслабиться, собирая слова и уничтожая различных монстров. Так же помогает развивать внимательность, словарный запас и критическое мышление.</a:t>
            </a:r>
          </a:p>
        </p:txBody>
      </p:sp>
    </p:spTree>
    <p:extLst>
      <p:ext uri="{BB962C8B-B14F-4D97-AF65-F5344CB8AC3E}">
        <p14:creationId xmlns:p14="http://schemas.microsoft.com/office/powerpoint/2010/main" val="227895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35F35-B6A3-1B61-5E8A-CD0EC983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7DCE2-B6DF-3734-7E7F-C132ABD1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игре использовались различные классы и спрайтов.</a:t>
            </a:r>
          </a:p>
          <a:p>
            <a:r>
              <a:rPr lang="ru-RU" dirty="0"/>
              <a:t>Например, класс персонажа </a:t>
            </a:r>
            <a:r>
              <a:rPr lang="en-US" dirty="0"/>
              <a:t>Hero </a:t>
            </a:r>
            <a:r>
              <a:rPr lang="ru-RU" dirty="0"/>
              <a:t>и класс моба </a:t>
            </a:r>
            <a:r>
              <a:rPr lang="en-US" dirty="0"/>
              <a:t>Enemies</a:t>
            </a:r>
            <a:r>
              <a:rPr lang="ru-RU" dirty="0"/>
              <a:t>, наследуются от одного класса-родителя </a:t>
            </a:r>
            <a:r>
              <a:rPr lang="en-US" dirty="0"/>
              <a:t>Mob</a:t>
            </a:r>
            <a:r>
              <a:rPr lang="ru-RU" dirty="0"/>
              <a:t>. Класс букв – </a:t>
            </a:r>
            <a:r>
              <a:rPr lang="en-US" dirty="0"/>
              <a:t>Letters, </a:t>
            </a:r>
            <a:r>
              <a:rPr lang="ru-RU" dirty="0"/>
              <a:t>платформ </a:t>
            </a:r>
            <a:r>
              <a:rPr lang="en-US" dirty="0"/>
              <a:t>– Platform</a:t>
            </a:r>
            <a:r>
              <a:rPr lang="ru-RU" dirty="0"/>
              <a:t> и еще несколько небольших классов.</a:t>
            </a:r>
          </a:p>
          <a:p>
            <a:r>
              <a:rPr lang="ru-RU" dirty="0"/>
              <a:t>Группы спрайтов состоят из анимации персонажей, мобов, платформ и квадратиков с буквами.</a:t>
            </a:r>
          </a:p>
          <a:p>
            <a:r>
              <a:rPr lang="ru-RU" dirty="0"/>
              <a:t>При создании игры, мы пользовались такими библиотеками, как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pygame_gui</a:t>
            </a:r>
            <a:r>
              <a:rPr lang="en-US" dirty="0"/>
              <a:t>, sys </a:t>
            </a:r>
            <a:r>
              <a:rPr lang="ru-RU" dirty="0"/>
              <a:t>и </a:t>
            </a:r>
            <a:r>
              <a:rPr lang="en-US" dirty="0"/>
              <a:t>path.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19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CCA08-C850-2273-6965-46FB2929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277A5B-2705-A7B5-BB28-5DB4AB75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Доработать структуру уровней.</a:t>
            </a:r>
          </a:p>
          <a:p>
            <a:r>
              <a:rPr lang="ru-RU" dirty="0"/>
              <a:t>2) Исправить небольшие недочеты с </a:t>
            </a:r>
            <a:r>
              <a:rPr lang="ru-RU" dirty="0" err="1"/>
              <a:t>анимациями</a:t>
            </a:r>
            <a:endParaRPr lang="ru-RU" dirty="0"/>
          </a:p>
          <a:p>
            <a:r>
              <a:rPr lang="ru-RU" dirty="0"/>
              <a:t>3) Доделать титры</a:t>
            </a:r>
          </a:p>
          <a:p>
            <a:r>
              <a:rPr lang="ru-RU" dirty="0"/>
              <a:t>4) </a:t>
            </a:r>
            <a:r>
              <a:rPr lang="ru-RU"/>
              <a:t>Доработать графику</a:t>
            </a:r>
          </a:p>
        </p:txBody>
      </p:sp>
    </p:spTree>
    <p:extLst>
      <p:ext uri="{BB962C8B-B14F-4D97-AF65-F5344CB8AC3E}">
        <p14:creationId xmlns:p14="http://schemas.microsoft.com/office/powerpoint/2010/main" val="151754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E4AB39-AB57-EA37-48C8-E072BF69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7" y="1853648"/>
            <a:ext cx="5242613" cy="31507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A707C5-D6C8-C405-D061-691BE0A51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53648"/>
            <a:ext cx="5652053" cy="31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2E8EC7-1D5A-AAE4-3D82-3DF213215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0" y="1458476"/>
            <a:ext cx="5470905" cy="39410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7D6302-B8EB-D00C-CD9C-D8020D09D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36" y="1458475"/>
            <a:ext cx="5470904" cy="39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42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51</TotalTime>
  <Words>156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Noto Sans</vt:lpstr>
      <vt:lpstr>Сетка</vt:lpstr>
      <vt:lpstr>The_last_letter</vt:lpstr>
      <vt:lpstr>The_last_letter</vt:lpstr>
      <vt:lpstr>Реализация</vt:lpstr>
      <vt:lpstr>Возможности для доработки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The_last_letter</dc:title>
  <dc:creator>Травоманов Кирилл</dc:creator>
  <cp:lastModifiedBy>Травоманов Кирилл</cp:lastModifiedBy>
  <cp:revision>3</cp:revision>
  <dcterms:created xsi:type="dcterms:W3CDTF">2023-01-17T12:30:13Z</dcterms:created>
  <dcterms:modified xsi:type="dcterms:W3CDTF">2023-01-18T10:11:36Z</dcterms:modified>
</cp:coreProperties>
</file>