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05/08/2020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Báo cáo đồ án Lập Trình Di Động 2</a:t>
            </a:r>
            <a:br>
              <a:rPr lang="en-US" smtClean="0"/>
            </a:br>
            <a:r>
              <a:rPr lang="en-US" smtClean="0"/>
              <a:t>Quản Lý Nhà Thuốc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GVHD: Trương Bá Thái</a:t>
            </a:r>
          </a:p>
          <a:p>
            <a:r>
              <a:rPr lang="en-US" smtClean="0"/>
              <a:t>Nhóm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Thanh actionbar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9597" y="1905000"/>
            <a:ext cx="2868671" cy="37782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5882" y="1857008"/>
            <a:ext cx="2410691" cy="382624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81055" y="3325091"/>
            <a:ext cx="1059872" cy="469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ứng dụng khác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 location</a:t>
            </a:r>
          </a:p>
          <a:p>
            <a:r>
              <a:rPr lang="en-US" smtClean="0"/>
              <a:t>Music player</a:t>
            </a:r>
          </a:p>
          <a:p>
            <a:r>
              <a:rPr lang="en-US" smtClean="0"/>
              <a:t>Danh sách nhân viên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 Location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9379" y="2019300"/>
            <a:ext cx="2740776" cy="37782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3932" y="2019300"/>
            <a:ext cx="2868671" cy="37782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81055" y="3325091"/>
            <a:ext cx="1059872" cy="469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Danh sách nhân viên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8366" y="1467053"/>
            <a:ext cx="4313864" cy="3777622"/>
          </a:xfrm>
        </p:spPr>
        <p:txBody>
          <a:bodyPr/>
          <a:lstStyle/>
          <a:p>
            <a:r>
              <a:rPr lang="en-US" smtClean="0"/>
              <a:t>Click vào danh sách nhân viên </a:t>
            </a:r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0909" y="2125594"/>
            <a:ext cx="2186644" cy="377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27" y="2125594"/>
            <a:ext cx="3058392" cy="380307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977245" y="3190009"/>
            <a:ext cx="1059873" cy="837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442" y="2920501"/>
            <a:ext cx="8911687" cy="1280890"/>
          </a:xfrm>
        </p:spPr>
        <p:txBody>
          <a:bodyPr/>
          <a:lstStyle/>
          <a:p>
            <a:r>
              <a:rPr lang="en-US" smtClean="0"/>
              <a:t>Cảm ơn mọi người đã lắng nghe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Thành viên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561048"/>
              </p:ext>
            </p:extLst>
          </p:nvPr>
        </p:nvGraphicFramePr>
        <p:xfrm>
          <a:off x="2589213" y="2133600"/>
          <a:ext cx="89154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và tên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Email 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Nguyễn Nguyên Kỳ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Kytnn2000@gmail.com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Phan Thanh Nho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phanthanhnho@gmail.com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63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Quản lý nhà thuốc</a:t>
            </a:r>
          </a:p>
          <a:p>
            <a:pPr lvl="1"/>
            <a:r>
              <a:rPr lang="en-US" smtClean="0"/>
              <a:t>Quản lý thuốc</a:t>
            </a:r>
          </a:p>
          <a:p>
            <a:pPr lvl="1"/>
            <a:r>
              <a:rPr lang="en-US" smtClean="0"/>
              <a:t>Quản lý hóa đơn</a:t>
            </a:r>
          </a:p>
          <a:p>
            <a:pPr lvl="1"/>
            <a:r>
              <a:rPr lang="en-US" smtClean="0"/>
              <a:t>Quản lý Thuốc</a:t>
            </a:r>
          </a:p>
          <a:p>
            <a:pPr lvl="1"/>
            <a:r>
              <a:rPr lang="en-US" smtClean="0"/>
              <a:t>Chi tiết Bán lẽ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7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Màn hình chờ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832264"/>
            <a:ext cx="2354260" cy="37782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687559" y="3258993"/>
            <a:ext cx="1361209" cy="49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903" y="1832263"/>
            <a:ext cx="2405497" cy="38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ứng dụng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027" y="1905000"/>
            <a:ext cx="27020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Nhà thuốc</a:t>
            </a:r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2464" y="1647120"/>
            <a:ext cx="2691219" cy="463818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16136" y="3158836"/>
            <a:ext cx="1278082" cy="656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94092" y="1647120"/>
            <a:ext cx="2616798" cy="45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Thuốc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5956" y="1475509"/>
            <a:ext cx="2804299" cy="482066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16136" y="3158836"/>
            <a:ext cx="1278082" cy="656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3750" y="1475509"/>
            <a:ext cx="2834013" cy="48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hóa đơn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0037" y="1501071"/>
            <a:ext cx="2716291" cy="4629088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28165" y="1499596"/>
            <a:ext cx="2909162" cy="439638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16136" y="3158836"/>
            <a:ext cx="1278082" cy="656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chi tiết bán lẽ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653060"/>
            <a:ext cx="5065712" cy="232499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16136" y="3158836"/>
            <a:ext cx="1278082" cy="656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5009" y="1598100"/>
            <a:ext cx="2803535" cy="48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111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Báo cáo đồ án Lập Trình Di Động 2 Quản Lý Nhà Thuốc</vt:lpstr>
      <vt:lpstr>Thành viên</vt:lpstr>
      <vt:lpstr>Nội dung </vt:lpstr>
      <vt:lpstr>Màn hình chờ</vt:lpstr>
      <vt:lpstr>Quản lý ứng dụng </vt:lpstr>
      <vt:lpstr>Quản lý Nhà thuốc</vt:lpstr>
      <vt:lpstr>Quản lý Thuốc</vt:lpstr>
      <vt:lpstr>Quản lý hóa đơn</vt:lpstr>
      <vt:lpstr>Quản lý chi tiết bán lẽ</vt:lpstr>
      <vt:lpstr>Thanh actionbar</vt:lpstr>
      <vt:lpstr>Các ứng dụng khác </vt:lpstr>
      <vt:lpstr>Map Location</vt:lpstr>
      <vt:lpstr>Danh sách nhân viên</vt:lpstr>
      <vt:lpstr>Cảm ơn mọi người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Lập Trình Di Động 2</dc:title>
  <dc:creator>Zero Big</dc:creator>
  <cp:lastModifiedBy>Zero Big</cp:lastModifiedBy>
  <cp:revision>4</cp:revision>
  <dcterms:created xsi:type="dcterms:W3CDTF">2020-08-05T07:11:37Z</dcterms:created>
  <dcterms:modified xsi:type="dcterms:W3CDTF">2020-08-05T07:56:59Z</dcterms:modified>
</cp:coreProperties>
</file>