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B0D67-7265-446A-887D-A94932729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AFDB66-012C-4D15-A3E0-83992FB82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CA218B-6111-4EBB-9945-5072114E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79FF-B56D-43AF-904E-963D3E496016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BF4EDD-E97C-47C2-9AB0-F13469EA7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90E207-C273-4D4E-A969-4B8E59B5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4475-9258-45D7-8E6C-168E3838E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24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78419-06F8-48AC-94ED-4979DAF54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8393A8-509F-427A-A9C8-509567286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5C1DF2-248B-4BA7-AD72-0B1538F3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79FF-B56D-43AF-904E-963D3E496016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F081E6-B167-4691-A59E-09B61B5A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A95893-3408-47FD-8E9E-619B8F93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4475-9258-45D7-8E6C-168E3838E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66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61FBEE-B149-4F50-95A1-6C81BAF71B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BCFC7E-BB1A-4A57-85EE-6F5060A42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1EE9D-FF62-4421-8A07-EFB474ED3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79FF-B56D-43AF-904E-963D3E496016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700E17-2645-4FD5-9527-52BEFC51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54CFA0-9ADB-4714-8370-74147BD1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4475-9258-45D7-8E6C-168E3838E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30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B6D9A-0398-4872-86B8-6DAC87AFC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E51064-4500-49B6-BB27-2D3A44820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88CBA9-A633-4EEC-A850-F9200D59A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79FF-B56D-43AF-904E-963D3E496016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0569F2-E4E4-4A00-A081-A8D67F708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45410F-A442-42F4-86FE-B2E4B5DE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4475-9258-45D7-8E6C-168E3838E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89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51437-65E2-4999-83F4-055F090AA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AB9839-1FFC-40A1-8622-65A46EDF0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727D38-8BA7-420A-8E32-BE0076A33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79FF-B56D-43AF-904E-963D3E496016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3EAE57-3446-42E8-A8AA-7B5072A8C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EDFCDC-5690-4972-8CDA-21242579E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4475-9258-45D7-8E6C-168E3838E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49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BA8A0-D55C-4536-99BB-FD1A0FF4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84B293-7E46-4912-BCE2-29743BE38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1E60C3-3CB7-47F5-BB15-57D2339BA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4DAB32-C486-4895-A398-526254E4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79FF-B56D-43AF-904E-963D3E496016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D1AD41-0713-4792-9A52-799C98BAB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FEDE6F-C9CE-413D-B5B8-7DBE7F4B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4475-9258-45D7-8E6C-168E3838E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00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F866B-14DB-4578-8BB4-100EBEFBA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382533-37A8-47AE-B314-C87E41202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106923-1585-4742-A8F3-D516CB2B0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3E147F-4B20-4D32-8857-97D26ECCC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4F6D91-716F-4299-9CE5-C6799F87C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C1239A-106A-4791-82E0-C8C627A9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79FF-B56D-43AF-904E-963D3E496016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5E842C-349B-4D29-B3D1-637FAFFC3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995153-D8A7-4690-BD8C-3ECF802C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4475-9258-45D7-8E6C-168E3838E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79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8A486-95AA-4DC6-B2F4-FC2EB154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3FC7E5-61D3-4C20-9E91-E61BB9907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79FF-B56D-43AF-904E-963D3E496016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885A8E-CE05-4079-B7C1-C1716EE0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9DBD0F-80A5-4617-8662-FAFE876C0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4475-9258-45D7-8E6C-168E3838E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02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554818-C692-4CCE-8DB4-65BDA229C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79FF-B56D-43AF-904E-963D3E496016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2D20E1-98ED-442F-986B-57ABF111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5316DB-F8DB-481D-B036-6A04A3F90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4475-9258-45D7-8E6C-168E3838E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60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ED946-1E72-4F7F-8F6C-C0157218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B3E16F-8366-44F8-9B6C-78F7A880E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EC97A9-6ED3-4067-AC96-5CDC47F81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2C93F8-DED7-4B79-92EC-485A8A650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79FF-B56D-43AF-904E-963D3E496016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123225-E784-40D2-B80B-A9408D2A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9DD760-7BE6-4B80-9E34-2FC20E59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4475-9258-45D7-8E6C-168E3838E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49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5BB1B-8FBF-45AC-AFBA-F05D41A66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5E9C34-A6E5-4D1C-AD73-ABC1F281D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3DA416-DEE9-4E1D-B358-30CDE22CF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07ED22-D93E-4BC6-A0A5-311738D0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79FF-B56D-43AF-904E-963D3E496016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0D4AF8-FDA8-4592-B9B3-85BDD916A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934FBF-2B49-4456-A522-B3A8E18E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4475-9258-45D7-8E6C-168E3838E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23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3C77C7-BA54-4F17-ABB0-D13D90809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76BDD-2669-4612-A830-A52E4F646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633694-87C8-4413-83C2-D1BAE1030F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179FF-B56D-43AF-904E-963D3E496016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7B1C78-FC4A-4B28-B2D2-16A005640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6146E3-8F88-42BD-9ADF-EF5FA7065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04475-9258-45D7-8E6C-168E3838E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93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B3E64-1EBC-44CC-9A94-EB2109A220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语言与区块链技术应用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22534B-E277-4106-9306-E444CB51E2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期末设计</a:t>
            </a:r>
          </a:p>
        </p:txBody>
      </p:sp>
    </p:spTree>
    <p:extLst>
      <p:ext uri="{BB962C8B-B14F-4D97-AF65-F5344CB8AC3E}">
        <p14:creationId xmlns:p14="http://schemas.microsoft.com/office/powerpoint/2010/main" val="133558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480A-1A85-4140-8458-F71E06AEE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FEBEBC-4335-48A5-A12A-F7D59781D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）以</a:t>
            </a:r>
            <a:r>
              <a:rPr lang="en-US" altLang="zh-CN" dirty="0"/>
              <a:t>《</a:t>
            </a:r>
            <a:r>
              <a:rPr lang="zh-CN" altLang="en-US" dirty="0"/>
              <a:t>区块链基本原型</a:t>
            </a:r>
            <a:r>
              <a:rPr lang="en-US" altLang="zh-CN" dirty="0"/>
              <a:t>》</a:t>
            </a:r>
            <a:r>
              <a:rPr lang="zh-CN" altLang="en-US" dirty="0"/>
              <a:t>和</a:t>
            </a:r>
            <a:r>
              <a:rPr lang="en-US" altLang="zh-CN" dirty="0"/>
              <a:t>《</a:t>
            </a:r>
            <a:r>
              <a:rPr lang="zh-CN" altLang="en-US" dirty="0"/>
              <a:t>区块链工作量证明</a:t>
            </a:r>
            <a:r>
              <a:rPr lang="en-US" altLang="zh-CN" dirty="0"/>
              <a:t>》</a:t>
            </a:r>
            <a:r>
              <a:rPr lang="zh-CN" altLang="en-US" dirty="0"/>
              <a:t>这两结课讨论的代码为基础，并结合</a:t>
            </a:r>
            <a:r>
              <a:rPr lang="en-US" altLang="zh-CN" dirty="0"/>
              <a:t>《</a:t>
            </a:r>
            <a:r>
              <a:rPr lang="zh-CN" altLang="en-US" dirty="0"/>
              <a:t>区块链数据格式规范</a:t>
            </a:r>
            <a:r>
              <a:rPr lang="en-US" altLang="zh-CN" dirty="0"/>
              <a:t>》</a:t>
            </a:r>
            <a:r>
              <a:rPr lang="zh-CN" altLang="en-US" dirty="0"/>
              <a:t>进一步完善区块链的区块底层数据结构（交易数据构成的默克尔树结构）。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）结合</a:t>
            </a:r>
            <a:r>
              <a:rPr lang="en-US" altLang="zh-CN" dirty="0"/>
              <a:t>《</a:t>
            </a:r>
            <a:r>
              <a:rPr lang="zh-CN" altLang="en-US" dirty="0"/>
              <a:t>区块链与密码学</a:t>
            </a:r>
            <a:r>
              <a:rPr lang="en-US" altLang="zh-CN" dirty="0"/>
              <a:t>》</a:t>
            </a:r>
            <a:r>
              <a:rPr lang="zh-CN" altLang="en-US" dirty="0"/>
              <a:t>中讨论的区块链密码学技术，采用公钥密码学，完成区块链账号和交易相关数据结构设计的基础上，实现交易数据私钥签名后，发送给区块链节点，区块链节点采用链上公钥进行验证后，写入区块。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）实现交易在区块上的查询，通过默克尔树验证某一笔交易是否存在于某一个区块上。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（发现内容完全一致的，一律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zh-CN" altLang="en-US" b="1" dirty="0">
                <a:solidFill>
                  <a:srgbClr val="FF0000"/>
                </a:solidFill>
              </a:rPr>
              <a:t>分处理）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06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09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作业形式和要求</a:t>
            </a:r>
          </a:p>
        </p:txBody>
      </p:sp>
      <p:sp>
        <p:nvSpPr>
          <p:cNvPr id="4099" name="文本占位符 409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）阐述设计思想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）数据结构设计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）主要算法设计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）主要功能设计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）功能运行截图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）总结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GO</a:t>
            </a:r>
            <a:r>
              <a:rPr lang="zh-CN" altLang="en-US" b="1" dirty="0">
                <a:solidFill>
                  <a:srgbClr val="FF0000"/>
                </a:solidFill>
              </a:rPr>
              <a:t>语言期末设计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姓名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学号</a:t>
            </a:r>
            <a:r>
              <a:rPr lang="en-US" altLang="zh-CN" b="1" dirty="0">
                <a:solidFill>
                  <a:srgbClr val="FF0000"/>
                </a:solidFill>
              </a:rPr>
              <a:t>.pdf</a:t>
            </a:r>
            <a:r>
              <a:rPr lang="zh-CN" altLang="en-US" b="1" dirty="0">
                <a:solidFill>
                  <a:srgbClr val="FF0000"/>
                </a:solidFill>
              </a:rPr>
              <a:t>，第</a:t>
            </a:r>
            <a:r>
              <a:rPr lang="en-US" altLang="zh-CN" b="1" dirty="0">
                <a:solidFill>
                  <a:srgbClr val="FF0000"/>
                </a:solidFill>
              </a:rPr>
              <a:t>19</a:t>
            </a:r>
            <a:r>
              <a:rPr lang="zh-CN" altLang="en-US" b="1" dirty="0">
                <a:solidFill>
                  <a:srgbClr val="FF0000"/>
                </a:solidFill>
              </a:rPr>
              <a:t>周周三提交到邮箱</a:t>
            </a:r>
            <a:r>
              <a:rPr lang="en-US" altLang="zh-CN" b="1" dirty="0">
                <a:solidFill>
                  <a:srgbClr val="FF0000"/>
                </a:solidFill>
              </a:rPr>
              <a:t>52524599@qq.com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首页</a:t>
            </a:r>
          </a:p>
        </p:txBody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  <a:buNone/>
            </a:pPr>
            <a:r>
              <a:rPr lang="en-US" altLang="zh-CN" sz="4000" dirty="0"/>
              <a:t>         GO</a:t>
            </a:r>
            <a:r>
              <a:rPr lang="zh-CN" altLang="en-US" sz="4000" dirty="0"/>
              <a:t>语言与区块链技术应用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4000" dirty="0"/>
              <a:t>                    期末设计</a:t>
            </a:r>
            <a:endParaRPr lang="zh-CN" altLang="en-US" b="1" dirty="0"/>
          </a:p>
          <a:p>
            <a:pPr>
              <a:lnSpc>
                <a:spcPct val="90000"/>
              </a:lnSpc>
              <a:buNone/>
            </a:pPr>
            <a:r>
              <a:rPr lang="zh-CN" altLang="en-US" dirty="0"/>
              <a:t>姓名：</a:t>
            </a:r>
            <a:r>
              <a:rPr lang="en-US" altLang="zh-CN" dirty="0"/>
              <a:t>XXXX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dirty="0"/>
              <a:t>学号：</a:t>
            </a:r>
            <a:r>
              <a:rPr lang="en-US" altLang="zh-CN" dirty="0"/>
              <a:t>XXXXX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dirty="0"/>
              <a:t>所属学院和班级：</a:t>
            </a:r>
          </a:p>
          <a:p>
            <a:pPr>
              <a:lnSpc>
                <a:spcPct val="90000"/>
              </a:lnSpc>
              <a:buNone/>
            </a:pPr>
            <a:endParaRPr lang="zh-CN" altLang="en-US" dirty="0"/>
          </a:p>
          <a:p>
            <a:pPr>
              <a:lnSpc>
                <a:spcPct val="90000"/>
              </a:lnSpc>
              <a:buNone/>
            </a:pPr>
            <a:r>
              <a:rPr lang="zh-CN" altLang="en-US" dirty="0"/>
              <a:t>                            年   月   日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257</Words>
  <Application>Microsoft Office PowerPoint</Application>
  <PresentationFormat>宽屏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GO语言与区块链技术应用</vt:lpstr>
      <vt:lpstr>内容</vt:lpstr>
      <vt:lpstr>作业形式和要求</vt:lpstr>
      <vt:lpstr>首页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GO语言与区块链技术应用</dc:title>
  <dc:creator>桂勋 桂勋</dc:creator>
  <cp:lastModifiedBy>兰 姚</cp:lastModifiedBy>
  <cp:revision>12</cp:revision>
  <dcterms:created xsi:type="dcterms:W3CDTF">2019-12-18T07:59:54Z</dcterms:created>
  <dcterms:modified xsi:type="dcterms:W3CDTF">2023-12-13T06:31:00Z</dcterms:modified>
</cp:coreProperties>
</file>