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5T13:38:24.0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0,'5'4,"1"0,0 0,0 0,0-1,11 4,10 6,152 101,-169-107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20ED-F14B-AB17-BADB-1D92899EE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B659F-A1FE-73D0-91C1-34F4BC8CE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56605-7C9D-7350-6AD2-27703518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65D0-F3E5-4561-A602-BA8D35F76A7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9CFBA-1295-AA5B-80E0-F1F5F6A6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BDB78-34DF-C038-3D98-A05BC8B78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F1A8-F422-4D2D-B6C0-252C42F8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5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B290-E21E-5795-8AB1-80803900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141F0-3639-68F8-BA1A-8BA349A05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C5C0C-2374-859F-C822-B43D6EE1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65D0-F3E5-4561-A602-BA8D35F76A7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1924-5C62-9B84-AEB0-986BDDBB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7192B-90D4-31E5-1F56-3AB8AEAC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F1A8-F422-4D2D-B6C0-252C42F8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8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A0521-06E3-4C01-7FB9-282350651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DDB88-EF4B-52F7-6522-8E9918198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A89A5-F32A-F787-11B5-47CE6251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65D0-F3E5-4561-A602-BA8D35F76A7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F2E4E-844E-032E-2B1F-D702EA9E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0B515-670C-93D0-6EAC-BD6B4A6B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F1A8-F422-4D2D-B6C0-252C42F8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370B-B7BB-A5F7-E0CA-9537E52E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0DE1A-369C-0A9B-05FC-D7EAA3E7D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34CC9-8E16-74C5-3543-9F1A16F1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65D0-F3E5-4561-A602-BA8D35F76A7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E1C4F-DBE9-3552-C1AE-58835D0B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09FDB-B556-2B04-02CB-03D1C60E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F1A8-F422-4D2D-B6C0-252C42F8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2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5637-E171-35B9-55D9-81DA873E9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1AF6E-579B-9EF0-7876-B9A6563A6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96EB6-7604-019F-AD71-3C99A654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65D0-F3E5-4561-A602-BA8D35F76A7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33C89-5987-C9B8-6B5B-7D455387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6782D-7E16-B3FD-51E7-2C0F3926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F1A8-F422-4D2D-B6C0-252C42F8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4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6BAD-D787-137B-AD72-A60A4892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DC597-DC3A-D559-634F-A0E1BF973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81F25-F4C5-37AC-AE66-5D92652DD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B65EF-A04F-1B51-FF3D-A594F4F8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65D0-F3E5-4561-A602-BA8D35F76A7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859D6-A9CA-7497-C849-6F541F13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6AA00-A5D6-B7C1-461B-EDBE42D0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F1A8-F422-4D2D-B6C0-252C42F8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5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81C8-0A60-7641-7191-77FE5356B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614F4-407D-F3CB-420D-669500AA5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479C8-0128-3921-B8AF-B916E4EDE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3C345-FDB0-4FD9-EA3A-5D9D7C33E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3B5A8-7E94-A9DA-FFB0-EE51886E0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79551E-BB56-506E-D179-2B32A9F2A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65D0-F3E5-4561-A602-BA8D35F76A7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1E3BF-0525-2260-D8A1-B1A3E5660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A3F1A-CE6B-992B-4EDC-20932BE3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F1A8-F422-4D2D-B6C0-252C42F8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3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AC1D-08FF-B584-F541-00CB22DB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49DBF-9FE8-A0A1-F39F-B8F0B320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65D0-F3E5-4561-A602-BA8D35F76A7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EE81E-C140-B850-F51E-A003E17DD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C074C-EC3A-CB23-AD29-5E57AFF3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F1A8-F422-4D2D-B6C0-252C42F8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D0C218-AB56-733A-5A21-DE98E9A19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65D0-F3E5-4561-A602-BA8D35F76A7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20A2E5-85AF-F2FD-AB38-425FBF31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2FD8C-361C-3505-89F7-1D77B45C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F1A8-F422-4D2D-B6C0-252C42F8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7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597E-400A-E36B-5F21-82B3DC33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D3DBF-E10D-DF1C-804C-3529D37E1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8C72F-2BE6-5E19-6B58-55B56084E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885F5-D41D-2710-E089-38D63B21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65D0-F3E5-4561-A602-BA8D35F76A7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2691D-A22D-2786-EEAD-50C5AED3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F55B3-D388-DBB7-4D98-85E7237D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F1A8-F422-4D2D-B6C0-252C42F8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A419-CA63-F039-D8ED-31D6B5879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F709D-6521-1362-7AF5-C215978EB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825BC-FC1F-434B-6EDF-2D7A3BC3B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41B02-B085-3278-DDF1-1041D3CD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65D0-F3E5-4561-A602-BA8D35F76A7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ED70B-DBC1-46DB-B466-00DE15B3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32AAA-D0F8-AA22-6BB6-EA79B482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F1A8-F422-4D2D-B6C0-252C42F8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4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CAF5FC-3F65-C9ED-4518-DC9CB71C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8FDA1-6398-0FE9-22B5-53675F5EC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85681-1B79-31B4-03EB-AD6AABB8B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1265D0-F3E5-4561-A602-BA8D35F76A7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B9D3F-AE7A-6FC0-0863-A7A9EE6A2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905F-ADB7-7097-DFCA-196ED5263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A0F1A8-F422-4D2D-B6C0-252C42F8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F36E25-E3DC-5F16-26D3-55DD71ACA96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01" y="18574"/>
            <a:ext cx="5534797" cy="6820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87DB2E-9B22-3718-4376-A183696C303B}"/>
              </a:ext>
            </a:extLst>
          </p:cNvPr>
          <p:cNvSpPr txBox="1"/>
          <p:nvPr/>
        </p:nvSpPr>
        <p:spPr>
          <a:xfrm>
            <a:off x="5882640" y="5368290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3E5DC2-7AEB-5431-82C1-8F80CE15E7F5}"/>
              </a:ext>
            </a:extLst>
          </p:cNvPr>
          <p:cNvSpPr txBox="1"/>
          <p:nvPr/>
        </p:nvSpPr>
        <p:spPr>
          <a:xfrm>
            <a:off x="5074920" y="5183624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54C43-4BB8-1E52-2CA8-59B519B01224}"/>
              </a:ext>
            </a:extLst>
          </p:cNvPr>
          <p:cNvSpPr txBox="1"/>
          <p:nvPr/>
        </p:nvSpPr>
        <p:spPr>
          <a:xfrm>
            <a:off x="5158740" y="4183618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D73801-7321-187C-6C39-82A5F4815B88}"/>
              </a:ext>
            </a:extLst>
          </p:cNvPr>
          <p:cNvSpPr txBox="1"/>
          <p:nvPr/>
        </p:nvSpPr>
        <p:spPr>
          <a:xfrm>
            <a:off x="5879646" y="4406622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5DB5E2-BAE0-5F9B-FAE3-A908490883D2}"/>
              </a:ext>
            </a:extLst>
          </p:cNvPr>
          <p:cNvSpPr txBox="1"/>
          <p:nvPr/>
        </p:nvSpPr>
        <p:spPr>
          <a:xfrm>
            <a:off x="6515100" y="4578965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FCB796-06DC-A609-7495-496E69367848}"/>
              </a:ext>
            </a:extLst>
          </p:cNvPr>
          <p:cNvSpPr txBox="1"/>
          <p:nvPr/>
        </p:nvSpPr>
        <p:spPr>
          <a:xfrm>
            <a:off x="6774180" y="5292744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3315241-EA3C-4472-376F-C27A254CECE4}"/>
                  </a:ext>
                </a:extLst>
              </p14:cNvPr>
              <p14:cNvContentPartPr/>
              <p14:nvPr/>
            </p14:nvContentPartPr>
            <p14:xfrm>
              <a:off x="5432700" y="4617720"/>
              <a:ext cx="95040" cy="57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3315241-EA3C-4472-376F-C27A254CEC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9060" y="4509720"/>
                <a:ext cx="202680" cy="2736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6A2F5F86-07F6-7FF4-1362-E6BE35832179}"/>
              </a:ext>
            </a:extLst>
          </p:cNvPr>
          <p:cNvSpPr/>
          <p:nvPr/>
        </p:nvSpPr>
        <p:spPr>
          <a:xfrm>
            <a:off x="6456714" y="4062710"/>
            <a:ext cx="369570" cy="3695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47E433-0810-E4B5-AB79-821D69BCEA50}"/>
              </a:ext>
            </a:extLst>
          </p:cNvPr>
          <p:cNvSpPr txBox="1"/>
          <p:nvPr/>
        </p:nvSpPr>
        <p:spPr>
          <a:xfrm>
            <a:off x="6812280" y="3930491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49443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Kritanan</dc:creator>
  <cp:lastModifiedBy>Kritanan</cp:lastModifiedBy>
  <cp:revision>1</cp:revision>
  <dcterms:created xsi:type="dcterms:W3CDTF">2024-05-05T13:36:18Z</dcterms:created>
  <dcterms:modified xsi:type="dcterms:W3CDTF">2024-05-05T15:26:10Z</dcterms:modified>
</cp:coreProperties>
</file>