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07782-514B-45FA-B040-9BDFCCD425C8}" v="7" dt="2023-01-30T12:38:3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108" y="56"/>
      </p:cViewPr>
      <p:guideLst/>
    </p:cSldViewPr>
  </p:slideViewPr>
  <p:outlineViewPr>
    <p:cViewPr>
      <p:scale>
        <a:sx n="33" d="100"/>
        <a:sy n="33" d="100"/>
      </p:scale>
      <p:origin x="0" y="-2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Guttormsen Gøystdal" userId="937cecb8-f3ff-4453-8c21-81a9c3482f19" providerId="ADAL" clId="{BC007782-514B-45FA-B040-9BDFCCD425C8}"/>
    <pc:docChg chg="undo custSel addSld modSld">
      <pc:chgData name="Kristian Guttormsen Gøystdal" userId="937cecb8-f3ff-4453-8c21-81a9c3482f19" providerId="ADAL" clId="{BC007782-514B-45FA-B040-9BDFCCD425C8}" dt="2023-01-30T13:14:01.546" v="950" actId="26606"/>
      <pc:docMkLst>
        <pc:docMk/>
      </pc:docMkLst>
      <pc:sldChg chg="addSp delSp modSp mod">
        <pc:chgData name="Kristian Guttormsen Gøystdal" userId="937cecb8-f3ff-4453-8c21-81a9c3482f19" providerId="ADAL" clId="{BC007782-514B-45FA-B040-9BDFCCD425C8}" dt="2023-01-30T12:39:20.551" v="152" actId="732"/>
        <pc:sldMkLst>
          <pc:docMk/>
          <pc:sldMk cId="64450004" sldId="258"/>
        </pc:sldMkLst>
        <pc:spChg chg="add mod ord">
          <ac:chgData name="Kristian Guttormsen Gøystdal" userId="937cecb8-f3ff-4453-8c21-81a9c3482f19" providerId="ADAL" clId="{BC007782-514B-45FA-B040-9BDFCCD425C8}" dt="2023-01-30T12:37:25.779" v="147" actId="26606"/>
          <ac:spMkLst>
            <pc:docMk/>
            <pc:sldMk cId="64450004" sldId="258"/>
            <ac:spMk id="6" creationId="{7C404C2A-56FB-73DC-6854-1DEE50D58DAC}"/>
          </ac:spMkLst>
        </pc:spChg>
        <pc:spChg chg="add mod">
          <ac:chgData name="Kristian Guttormsen Gøystdal" userId="937cecb8-f3ff-4453-8c21-81a9c3482f19" providerId="ADAL" clId="{BC007782-514B-45FA-B040-9BDFCCD425C8}" dt="2023-01-30T12:37:25.779" v="147" actId="26606"/>
          <ac:spMkLst>
            <pc:docMk/>
            <pc:sldMk cId="64450004" sldId="258"/>
            <ac:spMk id="7" creationId="{740FF0A0-CA31-FFA0-3C33-422B6146628B}"/>
          </ac:spMkLst>
        </pc:spChg>
        <pc:spChg chg="del">
          <ac:chgData name="Kristian Guttormsen Gøystdal" userId="937cecb8-f3ff-4453-8c21-81a9c3482f19" providerId="ADAL" clId="{BC007782-514B-45FA-B040-9BDFCCD425C8}" dt="2023-01-30T12:35:34.745" v="113" actId="26606"/>
          <ac:spMkLst>
            <pc:docMk/>
            <pc:sldMk cId="64450004" sldId="258"/>
            <ac:spMk id="22" creationId="{03E8462A-FEBA-4848-81CC-3F8DA3E477BE}"/>
          </ac:spMkLst>
        </pc:spChg>
        <pc:spChg chg="del">
          <ac:chgData name="Kristian Guttormsen Gøystdal" userId="937cecb8-f3ff-4453-8c21-81a9c3482f19" providerId="ADAL" clId="{BC007782-514B-45FA-B040-9BDFCCD425C8}" dt="2023-01-30T12:35:34.745" v="113" actId="26606"/>
          <ac:spMkLst>
            <pc:docMk/>
            <pc:sldMk cId="64450004" sldId="258"/>
            <ac:spMk id="35" creationId="{7941F9B1-B01B-4A84-89D9-B169AEB4E456}"/>
          </ac:spMkLst>
        </pc:spChg>
        <pc:spChg chg="add del">
          <ac:chgData name="Kristian Guttormsen Gøystdal" userId="937cecb8-f3ff-4453-8c21-81a9c3482f19" providerId="ADAL" clId="{BC007782-514B-45FA-B040-9BDFCCD425C8}" dt="2023-01-30T12:37:25.779" v="147" actId="26606"/>
          <ac:spMkLst>
            <pc:docMk/>
            <pc:sldMk cId="64450004" sldId="258"/>
            <ac:spMk id="44" creationId="{3F088236-D655-4F88-B238-E16762358025}"/>
          </ac:spMkLst>
        </pc:spChg>
        <pc:spChg chg="add del">
          <ac:chgData name="Kristian Guttormsen Gøystdal" userId="937cecb8-f3ff-4453-8c21-81a9c3482f19" providerId="ADAL" clId="{BC007782-514B-45FA-B040-9BDFCCD425C8}" dt="2023-01-30T12:37:25.779" v="147" actId="26606"/>
          <ac:spMkLst>
            <pc:docMk/>
            <pc:sldMk cId="64450004" sldId="258"/>
            <ac:spMk id="46" creationId="{3DAC0C92-199E-475C-9390-119A9B027276}"/>
          </ac:spMkLst>
        </pc:spChg>
        <pc:spChg chg="add del">
          <ac:chgData name="Kristian Guttormsen Gøystdal" userId="937cecb8-f3ff-4453-8c21-81a9c3482f19" providerId="ADAL" clId="{BC007782-514B-45FA-B040-9BDFCCD425C8}" dt="2023-01-30T12:37:25.779" v="147" actId="26606"/>
          <ac:spMkLst>
            <pc:docMk/>
            <pc:sldMk cId="64450004" sldId="258"/>
            <ac:spMk id="48" creationId="{C4CFB339-0ED8-4FE2-9EF1-6D1375B8499B}"/>
          </ac:spMkLst>
        </pc:spChg>
        <pc:spChg chg="add del">
          <ac:chgData name="Kristian Guttormsen Gøystdal" userId="937cecb8-f3ff-4453-8c21-81a9c3482f19" providerId="ADAL" clId="{BC007782-514B-45FA-B040-9BDFCCD425C8}" dt="2023-01-30T12:37:25.779" v="147" actId="26606"/>
          <ac:spMkLst>
            <pc:docMk/>
            <pc:sldMk cId="64450004" sldId="258"/>
            <ac:spMk id="50" creationId="{31896C80-2069-4431-9C19-83B913734490}"/>
          </ac:spMkLst>
        </pc:spChg>
        <pc:spChg chg="add del">
          <ac:chgData name="Kristian Guttormsen Gøystdal" userId="937cecb8-f3ff-4453-8c21-81a9c3482f19" providerId="ADAL" clId="{BC007782-514B-45FA-B040-9BDFCCD425C8}" dt="2023-01-30T12:37:25.779" v="147" actId="26606"/>
          <ac:spMkLst>
            <pc:docMk/>
            <pc:sldMk cId="64450004" sldId="258"/>
            <ac:spMk id="52" creationId="{BF120A21-0841-4823-B0C4-28AEBCEF9B78}"/>
          </ac:spMkLst>
        </pc:spChg>
        <pc:spChg chg="add del">
          <ac:chgData name="Kristian Guttormsen Gøystdal" userId="937cecb8-f3ff-4453-8c21-81a9c3482f19" providerId="ADAL" clId="{BC007782-514B-45FA-B040-9BDFCCD425C8}" dt="2023-01-30T12:37:25.779" v="147" actId="26606"/>
          <ac:spMkLst>
            <pc:docMk/>
            <pc:sldMk cId="64450004" sldId="258"/>
            <ac:spMk id="54" creationId="{DBB05BAE-BBD3-4289-899F-A6851503C6B0}"/>
          </ac:spMkLst>
        </pc:spChg>
        <pc:spChg chg="add del">
          <ac:chgData name="Kristian Guttormsen Gøystdal" userId="937cecb8-f3ff-4453-8c21-81a9c3482f19" providerId="ADAL" clId="{BC007782-514B-45FA-B040-9BDFCCD425C8}" dt="2023-01-30T12:37:25.779" v="147" actId="26606"/>
          <ac:spMkLst>
            <pc:docMk/>
            <pc:sldMk cId="64450004" sldId="258"/>
            <ac:spMk id="56" creationId="{9874D11C-36F5-4BBE-A490-019A54E953B0}"/>
          </ac:spMkLst>
        </pc:spChg>
        <pc:spChg chg="add del">
          <ac:chgData name="Kristian Guttormsen Gøystdal" userId="937cecb8-f3ff-4453-8c21-81a9c3482f19" providerId="ADAL" clId="{BC007782-514B-45FA-B040-9BDFCCD425C8}" dt="2023-01-30T12:37:25.770" v="146" actId="26606"/>
          <ac:spMkLst>
            <pc:docMk/>
            <pc:sldMk cId="64450004" sldId="258"/>
            <ac:spMk id="58" creationId="{9F4444CE-BC8D-4D61-B303-4C05614E62AB}"/>
          </ac:spMkLst>
        </pc:spChg>
        <pc:spChg chg="add del">
          <ac:chgData name="Kristian Guttormsen Gøystdal" userId="937cecb8-f3ff-4453-8c21-81a9c3482f19" providerId="ADAL" clId="{BC007782-514B-45FA-B040-9BDFCCD425C8}" dt="2023-01-30T12:37:25.770" v="146" actId="26606"/>
          <ac:spMkLst>
            <pc:docMk/>
            <pc:sldMk cId="64450004" sldId="258"/>
            <ac:spMk id="59" creationId="{62423CA5-E2E1-4789-B759-9906C1C94063}"/>
          </ac:spMkLst>
        </pc:spChg>
        <pc:spChg chg="add del">
          <ac:chgData name="Kristian Guttormsen Gøystdal" userId="937cecb8-f3ff-4453-8c21-81a9c3482f19" providerId="ADAL" clId="{BC007782-514B-45FA-B040-9BDFCCD425C8}" dt="2023-01-30T12:37:25.770" v="146" actId="26606"/>
          <ac:spMkLst>
            <pc:docMk/>
            <pc:sldMk cId="64450004" sldId="258"/>
            <ac:spMk id="60" creationId="{73772B81-181F-48B7-8826-4D9686D15DF5}"/>
          </ac:spMkLst>
        </pc:spChg>
        <pc:spChg chg="add del">
          <ac:chgData name="Kristian Guttormsen Gøystdal" userId="937cecb8-f3ff-4453-8c21-81a9c3482f19" providerId="ADAL" clId="{BC007782-514B-45FA-B040-9BDFCCD425C8}" dt="2023-01-30T12:37:25.770" v="146" actId="26606"/>
          <ac:spMkLst>
            <pc:docMk/>
            <pc:sldMk cId="64450004" sldId="258"/>
            <ac:spMk id="62" creationId="{B2205F6E-03C6-4E92-877C-E2482F6599AA}"/>
          </ac:spMkLst>
        </pc:spChg>
        <pc:spChg chg="add del">
          <ac:chgData name="Kristian Guttormsen Gøystdal" userId="937cecb8-f3ff-4453-8c21-81a9c3482f19" providerId="ADAL" clId="{BC007782-514B-45FA-B040-9BDFCCD425C8}" dt="2023-01-30T12:37:22.373" v="142" actId="26606"/>
          <ac:spMkLst>
            <pc:docMk/>
            <pc:sldMk cId="64450004" sldId="258"/>
            <ac:spMk id="65" creationId="{3F088236-D655-4F88-B238-E16762358025}"/>
          </ac:spMkLst>
        </pc:spChg>
        <pc:spChg chg="add del">
          <ac:chgData name="Kristian Guttormsen Gøystdal" userId="937cecb8-f3ff-4453-8c21-81a9c3482f19" providerId="ADAL" clId="{BC007782-514B-45FA-B040-9BDFCCD425C8}" dt="2023-01-30T12:37:22.373" v="142" actId="26606"/>
          <ac:spMkLst>
            <pc:docMk/>
            <pc:sldMk cId="64450004" sldId="258"/>
            <ac:spMk id="67" creationId="{3DAC0C92-199E-475C-9390-119A9B027276}"/>
          </ac:spMkLst>
        </pc:spChg>
        <pc:spChg chg="add del">
          <ac:chgData name="Kristian Guttormsen Gøystdal" userId="937cecb8-f3ff-4453-8c21-81a9c3482f19" providerId="ADAL" clId="{BC007782-514B-45FA-B040-9BDFCCD425C8}" dt="2023-01-30T12:37:22.373" v="142" actId="26606"/>
          <ac:spMkLst>
            <pc:docMk/>
            <pc:sldMk cId="64450004" sldId="258"/>
            <ac:spMk id="69" creationId="{C4CFB339-0ED8-4FE2-9EF1-6D1375B8499B}"/>
          </ac:spMkLst>
        </pc:spChg>
        <pc:spChg chg="add del">
          <ac:chgData name="Kristian Guttormsen Gøystdal" userId="937cecb8-f3ff-4453-8c21-81a9c3482f19" providerId="ADAL" clId="{BC007782-514B-45FA-B040-9BDFCCD425C8}" dt="2023-01-30T12:37:22.373" v="142" actId="26606"/>
          <ac:spMkLst>
            <pc:docMk/>
            <pc:sldMk cId="64450004" sldId="258"/>
            <ac:spMk id="71" creationId="{31896C80-2069-4431-9C19-83B913734490}"/>
          </ac:spMkLst>
        </pc:spChg>
        <pc:spChg chg="add del">
          <ac:chgData name="Kristian Guttormsen Gøystdal" userId="937cecb8-f3ff-4453-8c21-81a9c3482f19" providerId="ADAL" clId="{BC007782-514B-45FA-B040-9BDFCCD425C8}" dt="2023-01-30T12:37:22.373" v="142" actId="26606"/>
          <ac:spMkLst>
            <pc:docMk/>
            <pc:sldMk cId="64450004" sldId="258"/>
            <ac:spMk id="73" creationId="{BF120A21-0841-4823-B0C4-28AEBCEF9B78}"/>
          </ac:spMkLst>
        </pc:spChg>
        <pc:spChg chg="add del">
          <ac:chgData name="Kristian Guttormsen Gøystdal" userId="937cecb8-f3ff-4453-8c21-81a9c3482f19" providerId="ADAL" clId="{BC007782-514B-45FA-B040-9BDFCCD425C8}" dt="2023-01-30T12:37:22.373" v="142" actId="26606"/>
          <ac:spMkLst>
            <pc:docMk/>
            <pc:sldMk cId="64450004" sldId="258"/>
            <ac:spMk id="75" creationId="{DBB05BAE-BBD3-4289-899F-A6851503C6B0}"/>
          </ac:spMkLst>
        </pc:spChg>
        <pc:spChg chg="add del">
          <ac:chgData name="Kristian Guttormsen Gøystdal" userId="937cecb8-f3ff-4453-8c21-81a9c3482f19" providerId="ADAL" clId="{BC007782-514B-45FA-B040-9BDFCCD425C8}" dt="2023-01-30T12:37:22.373" v="142" actId="26606"/>
          <ac:spMkLst>
            <pc:docMk/>
            <pc:sldMk cId="64450004" sldId="258"/>
            <ac:spMk id="77" creationId="{9874D11C-36F5-4BBE-A490-019A54E953B0}"/>
          </ac:spMkLst>
        </pc:spChg>
        <pc:grpChg chg="del">
          <ac:chgData name="Kristian Guttormsen Gøystdal" userId="937cecb8-f3ff-4453-8c21-81a9c3482f19" providerId="ADAL" clId="{BC007782-514B-45FA-B040-9BDFCCD425C8}" dt="2023-01-30T12:35:34.745" v="113" actId="26606"/>
          <ac:grpSpMkLst>
            <pc:docMk/>
            <pc:sldMk cId="64450004" sldId="258"/>
            <ac:grpSpMk id="10" creationId="{609316A9-990D-4EC3-A671-70EE5C1493A4}"/>
          </ac:grpSpMkLst>
        </pc:grpChg>
        <pc:grpChg chg="del">
          <ac:chgData name="Kristian Guttormsen Gøystdal" userId="937cecb8-f3ff-4453-8c21-81a9c3482f19" providerId="ADAL" clId="{BC007782-514B-45FA-B040-9BDFCCD425C8}" dt="2023-01-30T12:35:34.745" v="113" actId="26606"/>
          <ac:grpSpMkLst>
            <pc:docMk/>
            <pc:sldMk cId="64450004" sldId="258"/>
            <ac:grpSpMk id="24" creationId="{2109F83F-40FE-4DB3-84CC-09FB3340D06D}"/>
          </ac:grpSpMkLst>
        </pc:grpChg>
        <pc:picChg chg="mod ord modCrop">
          <ac:chgData name="Kristian Guttormsen Gøystdal" userId="937cecb8-f3ff-4453-8c21-81a9c3482f19" providerId="ADAL" clId="{BC007782-514B-45FA-B040-9BDFCCD425C8}" dt="2023-01-30T12:39:20.551" v="152" actId="732"/>
          <ac:picMkLst>
            <pc:docMk/>
            <pc:sldMk cId="64450004" sldId="258"/>
            <ac:picMk id="5" creationId="{A9862C88-35A7-5C83-8A3A-FED1B3DC2F11}"/>
          </ac:picMkLst>
        </pc:picChg>
        <pc:cxnChg chg="add del">
          <ac:chgData name="Kristian Guttormsen Gøystdal" userId="937cecb8-f3ff-4453-8c21-81a9c3482f19" providerId="ADAL" clId="{BC007782-514B-45FA-B040-9BDFCCD425C8}" dt="2023-01-30T12:37:25.779" v="147" actId="26606"/>
          <ac:cxnSpMkLst>
            <pc:docMk/>
            <pc:sldMk cId="64450004" sldId="258"/>
            <ac:cxnSpMk id="40" creationId="{64FA5DFF-7FE6-4855-84E6-DFA78EE978BD}"/>
          </ac:cxnSpMkLst>
        </pc:cxnChg>
        <pc:cxnChg chg="add del">
          <ac:chgData name="Kristian Guttormsen Gøystdal" userId="937cecb8-f3ff-4453-8c21-81a9c3482f19" providerId="ADAL" clId="{BC007782-514B-45FA-B040-9BDFCCD425C8}" dt="2023-01-30T12:37:25.779" v="147" actId="26606"/>
          <ac:cxnSpMkLst>
            <pc:docMk/>
            <pc:sldMk cId="64450004" sldId="258"/>
            <ac:cxnSpMk id="42" creationId="{2AFD8CBA-54A3-4363-991B-B9C631BBFA74}"/>
          </ac:cxnSpMkLst>
        </pc:cxnChg>
        <pc:cxnChg chg="add del">
          <ac:chgData name="Kristian Guttormsen Gøystdal" userId="937cecb8-f3ff-4453-8c21-81a9c3482f19" providerId="ADAL" clId="{BC007782-514B-45FA-B040-9BDFCCD425C8}" dt="2023-01-30T12:37:22.373" v="142" actId="26606"/>
          <ac:cxnSpMkLst>
            <pc:docMk/>
            <pc:sldMk cId="64450004" sldId="258"/>
            <ac:cxnSpMk id="61" creationId="{64FA5DFF-7FE6-4855-84E6-DFA78EE978BD}"/>
          </ac:cxnSpMkLst>
        </pc:cxnChg>
        <pc:cxnChg chg="add del">
          <ac:chgData name="Kristian Guttormsen Gøystdal" userId="937cecb8-f3ff-4453-8c21-81a9c3482f19" providerId="ADAL" clId="{BC007782-514B-45FA-B040-9BDFCCD425C8}" dt="2023-01-30T12:37:22.373" v="142" actId="26606"/>
          <ac:cxnSpMkLst>
            <pc:docMk/>
            <pc:sldMk cId="64450004" sldId="258"/>
            <ac:cxnSpMk id="63" creationId="{2AFD8CBA-54A3-4363-991B-B9C631BBFA74}"/>
          </ac:cxnSpMkLst>
        </pc:cxnChg>
      </pc:sldChg>
      <pc:sldChg chg="modSp mod">
        <pc:chgData name="Kristian Guttormsen Gøystdal" userId="937cecb8-f3ff-4453-8c21-81a9c3482f19" providerId="ADAL" clId="{BC007782-514B-45FA-B040-9BDFCCD425C8}" dt="2023-01-30T12:59:08.920" v="551" actId="313"/>
        <pc:sldMkLst>
          <pc:docMk/>
          <pc:sldMk cId="4008254258" sldId="259"/>
        </pc:sldMkLst>
        <pc:spChg chg="mod">
          <ac:chgData name="Kristian Guttormsen Gøystdal" userId="937cecb8-f3ff-4453-8c21-81a9c3482f19" providerId="ADAL" clId="{BC007782-514B-45FA-B040-9BDFCCD425C8}" dt="2023-01-30T12:59:08.920" v="551" actId="313"/>
          <ac:spMkLst>
            <pc:docMk/>
            <pc:sldMk cId="4008254258" sldId="259"/>
            <ac:spMk id="3" creationId="{208E352F-4C2E-34A0-F4BD-4B6BE9FABD3E}"/>
          </ac:spMkLst>
        </pc:spChg>
      </pc:sldChg>
      <pc:sldChg chg="modSp mod">
        <pc:chgData name="Kristian Guttormsen Gøystdal" userId="937cecb8-f3ff-4453-8c21-81a9c3482f19" providerId="ADAL" clId="{BC007782-514B-45FA-B040-9BDFCCD425C8}" dt="2023-01-30T12:31:30.164" v="109" actId="20577"/>
        <pc:sldMkLst>
          <pc:docMk/>
          <pc:sldMk cId="3938574105" sldId="261"/>
        </pc:sldMkLst>
        <pc:spChg chg="mod">
          <ac:chgData name="Kristian Guttormsen Gøystdal" userId="937cecb8-f3ff-4453-8c21-81a9c3482f19" providerId="ADAL" clId="{BC007782-514B-45FA-B040-9BDFCCD425C8}" dt="2023-01-30T12:31:30.164" v="109" actId="20577"/>
          <ac:spMkLst>
            <pc:docMk/>
            <pc:sldMk cId="3938574105" sldId="261"/>
            <ac:spMk id="3" creationId="{A788E007-1F91-9604-9882-A4C171F1BE58}"/>
          </ac:spMkLst>
        </pc:spChg>
      </pc:sldChg>
      <pc:sldChg chg="modSp">
        <pc:chgData name="Kristian Guttormsen Gøystdal" userId="937cecb8-f3ff-4453-8c21-81a9c3482f19" providerId="ADAL" clId="{BC007782-514B-45FA-B040-9BDFCCD425C8}" dt="2023-01-30T12:38:25.122" v="150" actId="20577"/>
        <pc:sldMkLst>
          <pc:docMk/>
          <pc:sldMk cId="3136313069" sldId="262"/>
        </pc:sldMkLst>
        <pc:graphicFrameChg chg="mod">
          <ac:chgData name="Kristian Guttormsen Gøystdal" userId="937cecb8-f3ff-4453-8c21-81a9c3482f19" providerId="ADAL" clId="{BC007782-514B-45FA-B040-9BDFCCD425C8}" dt="2023-01-30T12:38:25.122" v="150" actId="20577"/>
          <ac:graphicFrameMkLst>
            <pc:docMk/>
            <pc:sldMk cId="3136313069" sldId="262"/>
            <ac:graphicFrameMk id="5" creationId="{5104B695-DEF5-4A78-5BB2-F6DBDE44E10B}"/>
          </ac:graphicFrameMkLst>
        </pc:graphicFrameChg>
      </pc:sldChg>
      <pc:sldChg chg="addSp delSp modSp new mod setBg">
        <pc:chgData name="Kristian Guttormsen Gøystdal" userId="937cecb8-f3ff-4453-8c21-81a9c3482f19" providerId="ADAL" clId="{BC007782-514B-45FA-B040-9BDFCCD425C8}" dt="2023-01-30T13:09:01.469" v="851" actId="5793"/>
        <pc:sldMkLst>
          <pc:docMk/>
          <pc:sldMk cId="2504129169" sldId="264"/>
        </pc:sldMkLst>
        <pc:spChg chg="mod">
          <ac:chgData name="Kristian Guttormsen Gøystdal" userId="937cecb8-f3ff-4453-8c21-81a9c3482f19" providerId="ADAL" clId="{BC007782-514B-45FA-B040-9BDFCCD425C8}" dt="2023-01-30T13:01:11.622" v="676" actId="20577"/>
          <ac:spMkLst>
            <pc:docMk/>
            <pc:sldMk cId="2504129169" sldId="264"/>
            <ac:spMk id="2" creationId="{E01179DC-5D29-1D72-60C5-AD004AC1E951}"/>
          </ac:spMkLst>
        </pc:spChg>
        <pc:spChg chg="mod">
          <ac:chgData name="Kristian Guttormsen Gøystdal" userId="937cecb8-f3ff-4453-8c21-81a9c3482f19" providerId="ADAL" clId="{BC007782-514B-45FA-B040-9BDFCCD425C8}" dt="2023-01-30T13:09:01.469" v="851" actId="5793"/>
          <ac:spMkLst>
            <pc:docMk/>
            <pc:sldMk cId="2504129169" sldId="264"/>
            <ac:spMk id="3" creationId="{AD064134-9E95-CAD3-8574-543F4A91FCB8}"/>
          </ac:spMkLst>
        </pc:spChg>
        <pc:spChg chg="add del">
          <ac:chgData name="Kristian Guttormsen Gøystdal" userId="937cecb8-f3ff-4453-8c21-81a9c3482f19" providerId="ADAL" clId="{BC007782-514B-45FA-B040-9BDFCCD425C8}" dt="2023-01-30T13:00:59.553" v="666" actId="26606"/>
          <ac:spMkLst>
            <pc:docMk/>
            <pc:sldMk cId="2504129169" sldId="264"/>
            <ac:spMk id="13" creationId="{3F088236-D655-4F88-B238-E16762358025}"/>
          </ac:spMkLst>
        </pc:spChg>
        <pc:spChg chg="add del">
          <ac:chgData name="Kristian Guttormsen Gøystdal" userId="937cecb8-f3ff-4453-8c21-81a9c3482f19" providerId="ADAL" clId="{BC007782-514B-45FA-B040-9BDFCCD425C8}" dt="2023-01-30T13:00:59.553" v="666" actId="26606"/>
          <ac:spMkLst>
            <pc:docMk/>
            <pc:sldMk cId="2504129169" sldId="264"/>
            <ac:spMk id="15" creationId="{3DAC0C92-199E-475C-9390-119A9B027276}"/>
          </ac:spMkLst>
        </pc:spChg>
        <pc:spChg chg="add del">
          <ac:chgData name="Kristian Guttormsen Gøystdal" userId="937cecb8-f3ff-4453-8c21-81a9c3482f19" providerId="ADAL" clId="{BC007782-514B-45FA-B040-9BDFCCD425C8}" dt="2023-01-30T13:00:59.553" v="666" actId="26606"/>
          <ac:spMkLst>
            <pc:docMk/>
            <pc:sldMk cId="2504129169" sldId="264"/>
            <ac:spMk id="17" creationId="{C4CFB339-0ED8-4FE2-9EF1-6D1375B8499B}"/>
          </ac:spMkLst>
        </pc:spChg>
        <pc:spChg chg="add del">
          <ac:chgData name="Kristian Guttormsen Gøystdal" userId="937cecb8-f3ff-4453-8c21-81a9c3482f19" providerId="ADAL" clId="{BC007782-514B-45FA-B040-9BDFCCD425C8}" dt="2023-01-30T13:00:59.553" v="666" actId="26606"/>
          <ac:spMkLst>
            <pc:docMk/>
            <pc:sldMk cId="2504129169" sldId="264"/>
            <ac:spMk id="19" creationId="{31896C80-2069-4431-9C19-83B913734490}"/>
          </ac:spMkLst>
        </pc:spChg>
        <pc:spChg chg="add del">
          <ac:chgData name="Kristian Guttormsen Gøystdal" userId="937cecb8-f3ff-4453-8c21-81a9c3482f19" providerId="ADAL" clId="{BC007782-514B-45FA-B040-9BDFCCD425C8}" dt="2023-01-30T13:00:59.553" v="666" actId="26606"/>
          <ac:spMkLst>
            <pc:docMk/>
            <pc:sldMk cId="2504129169" sldId="264"/>
            <ac:spMk id="21" creationId="{BF120A21-0841-4823-B0C4-28AEBCEF9B78}"/>
          </ac:spMkLst>
        </pc:spChg>
        <pc:spChg chg="add del">
          <ac:chgData name="Kristian Guttormsen Gøystdal" userId="937cecb8-f3ff-4453-8c21-81a9c3482f19" providerId="ADAL" clId="{BC007782-514B-45FA-B040-9BDFCCD425C8}" dt="2023-01-30T13:00:59.553" v="666" actId="26606"/>
          <ac:spMkLst>
            <pc:docMk/>
            <pc:sldMk cId="2504129169" sldId="264"/>
            <ac:spMk id="23" creationId="{DBB05BAE-BBD3-4289-899F-A6851503C6B0}"/>
          </ac:spMkLst>
        </pc:spChg>
        <pc:spChg chg="add del">
          <ac:chgData name="Kristian Guttormsen Gøystdal" userId="937cecb8-f3ff-4453-8c21-81a9c3482f19" providerId="ADAL" clId="{BC007782-514B-45FA-B040-9BDFCCD425C8}" dt="2023-01-30T13:00:59.553" v="666" actId="26606"/>
          <ac:spMkLst>
            <pc:docMk/>
            <pc:sldMk cId="2504129169" sldId="264"/>
            <ac:spMk id="25" creationId="{9874D11C-36F5-4BBE-A490-019A54E953B0}"/>
          </ac:spMkLst>
        </pc:spChg>
        <pc:spChg chg="add del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30" creationId="{3F088236-D655-4F88-B238-E16762358025}"/>
          </ac:spMkLst>
        </pc:spChg>
        <pc:spChg chg="add del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31" creationId="{3DAC0C92-199E-475C-9390-119A9B027276}"/>
          </ac:spMkLst>
        </pc:spChg>
        <pc:spChg chg="add del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32" creationId="{C4CFB339-0ED8-4FE2-9EF1-6D1375B8499B}"/>
          </ac:spMkLst>
        </pc:spChg>
        <pc:spChg chg="add del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33" creationId="{31896C80-2069-4431-9C19-83B913734490}"/>
          </ac:spMkLst>
        </pc:spChg>
        <pc:spChg chg="add del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34" creationId="{BF120A21-0841-4823-B0C4-28AEBCEF9B78}"/>
          </ac:spMkLst>
        </pc:spChg>
        <pc:spChg chg="add del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35" creationId="{DBB05BAE-BBD3-4289-899F-A6851503C6B0}"/>
          </ac:spMkLst>
        </pc:spChg>
        <pc:spChg chg="add del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36" creationId="{9874D11C-36F5-4BBE-A490-019A54E953B0}"/>
          </ac:spMkLst>
        </pc:spChg>
        <pc:spChg chg="add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46" creationId="{3F088236-D655-4F88-B238-E16762358025}"/>
          </ac:spMkLst>
        </pc:spChg>
        <pc:spChg chg="add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48" creationId="{3DAC0C92-199E-475C-9390-119A9B027276}"/>
          </ac:spMkLst>
        </pc:spChg>
        <pc:spChg chg="add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50" creationId="{C4CFB339-0ED8-4FE2-9EF1-6D1375B8499B}"/>
          </ac:spMkLst>
        </pc:spChg>
        <pc:spChg chg="add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52" creationId="{31896C80-2069-4431-9C19-83B913734490}"/>
          </ac:spMkLst>
        </pc:spChg>
        <pc:spChg chg="add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54" creationId="{BF120A21-0841-4823-B0C4-28AEBCEF9B78}"/>
          </ac:spMkLst>
        </pc:spChg>
        <pc:spChg chg="add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56" creationId="{DBB05BAE-BBD3-4289-899F-A6851503C6B0}"/>
          </ac:spMkLst>
        </pc:spChg>
        <pc:spChg chg="add">
          <ac:chgData name="Kristian Guttormsen Gøystdal" userId="937cecb8-f3ff-4453-8c21-81a9c3482f19" providerId="ADAL" clId="{BC007782-514B-45FA-B040-9BDFCCD425C8}" dt="2023-01-30T13:01:24.883" v="678" actId="26606"/>
          <ac:spMkLst>
            <pc:docMk/>
            <pc:sldMk cId="2504129169" sldId="264"/>
            <ac:spMk id="58" creationId="{9874D11C-36F5-4BBE-A490-019A54E953B0}"/>
          </ac:spMkLst>
        </pc:spChg>
        <pc:picChg chg="add del">
          <ac:chgData name="Kristian Guttormsen Gøystdal" userId="937cecb8-f3ff-4453-8c21-81a9c3482f19" providerId="ADAL" clId="{BC007782-514B-45FA-B040-9BDFCCD425C8}" dt="2023-01-30T13:00:59.553" v="666" actId="26606"/>
          <ac:picMkLst>
            <pc:docMk/>
            <pc:sldMk cId="2504129169" sldId="264"/>
            <ac:picMk id="5" creationId="{37A51753-F9D8-21A3-311C-6FA13F58029F}"/>
          </ac:picMkLst>
        </pc:picChg>
        <pc:picChg chg="add del">
          <ac:chgData name="Kristian Guttormsen Gøystdal" userId="937cecb8-f3ff-4453-8c21-81a9c3482f19" providerId="ADAL" clId="{BC007782-514B-45FA-B040-9BDFCCD425C8}" dt="2023-01-30T13:01:13.374" v="677" actId="478"/>
          <ac:picMkLst>
            <pc:docMk/>
            <pc:sldMk cId="2504129169" sldId="264"/>
            <ac:picMk id="27" creationId="{9A14F132-4FBA-1AC1-25BF-2690820D72DB}"/>
          </ac:picMkLst>
        </pc:picChg>
        <pc:picChg chg="add">
          <ac:chgData name="Kristian Guttormsen Gøystdal" userId="937cecb8-f3ff-4453-8c21-81a9c3482f19" providerId="ADAL" clId="{BC007782-514B-45FA-B040-9BDFCCD425C8}" dt="2023-01-30T13:01:24.883" v="678" actId="26606"/>
          <ac:picMkLst>
            <pc:docMk/>
            <pc:sldMk cId="2504129169" sldId="264"/>
            <ac:picMk id="38" creationId="{A073AE08-6F85-9161-76B7-AD1CD643AFA5}"/>
          </ac:picMkLst>
        </pc:picChg>
        <pc:cxnChg chg="add del">
          <ac:chgData name="Kristian Guttormsen Gøystdal" userId="937cecb8-f3ff-4453-8c21-81a9c3482f19" providerId="ADAL" clId="{BC007782-514B-45FA-B040-9BDFCCD425C8}" dt="2023-01-30T13:00:59.553" v="666" actId="26606"/>
          <ac:cxnSpMkLst>
            <pc:docMk/>
            <pc:sldMk cId="2504129169" sldId="264"/>
            <ac:cxnSpMk id="9" creationId="{64FA5DFF-7FE6-4855-84E6-DFA78EE978BD}"/>
          </ac:cxnSpMkLst>
        </pc:cxnChg>
        <pc:cxnChg chg="add del">
          <ac:chgData name="Kristian Guttormsen Gøystdal" userId="937cecb8-f3ff-4453-8c21-81a9c3482f19" providerId="ADAL" clId="{BC007782-514B-45FA-B040-9BDFCCD425C8}" dt="2023-01-30T13:00:59.553" v="666" actId="26606"/>
          <ac:cxnSpMkLst>
            <pc:docMk/>
            <pc:sldMk cId="2504129169" sldId="264"/>
            <ac:cxnSpMk id="11" creationId="{2AFD8CBA-54A3-4363-991B-B9C631BBFA74}"/>
          </ac:cxnSpMkLst>
        </pc:cxnChg>
        <pc:cxnChg chg="add del">
          <ac:chgData name="Kristian Guttormsen Gøystdal" userId="937cecb8-f3ff-4453-8c21-81a9c3482f19" providerId="ADAL" clId="{BC007782-514B-45FA-B040-9BDFCCD425C8}" dt="2023-01-30T13:01:24.883" v="678" actId="26606"/>
          <ac:cxnSpMkLst>
            <pc:docMk/>
            <pc:sldMk cId="2504129169" sldId="264"/>
            <ac:cxnSpMk id="28" creationId="{64FA5DFF-7FE6-4855-84E6-DFA78EE978BD}"/>
          </ac:cxnSpMkLst>
        </pc:cxnChg>
        <pc:cxnChg chg="add del">
          <ac:chgData name="Kristian Guttormsen Gøystdal" userId="937cecb8-f3ff-4453-8c21-81a9c3482f19" providerId="ADAL" clId="{BC007782-514B-45FA-B040-9BDFCCD425C8}" dt="2023-01-30T13:01:24.883" v="678" actId="26606"/>
          <ac:cxnSpMkLst>
            <pc:docMk/>
            <pc:sldMk cId="2504129169" sldId="264"/>
            <ac:cxnSpMk id="29" creationId="{2AFD8CBA-54A3-4363-991B-B9C631BBFA74}"/>
          </ac:cxnSpMkLst>
        </pc:cxnChg>
        <pc:cxnChg chg="add">
          <ac:chgData name="Kristian Guttormsen Gøystdal" userId="937cecb8-f3ff-4453-8c21-81a9c3482f19" providerId="ADAL" clId="{BC007782-514B-45FA-B040-9BDFCCD425C8}" dt="2023-01-30T13:01:24.883" v="678" actId="26606"/>
          <ac:cxnSpMkLst>
            <pc:docMk/>
            <pc:sldMk cId="2504129169" sldId="264"/>
            <ac:cxnSpMk id="42" creationId="{64FA5DFF-7FE6-4855-84E6-DFA78EE978BD}"/>
          </ac:cxnSpMkLst>
        </pc:cxnChg>
        <pc:cxnChg chg="add">
          <ac:chgData name="Kristian Guttormsen Gøystdal" userId="937cecb8-f3ff-4453-8c21-81a9c3482f19" providerId="ADAL" clId="{BC007782-514B-45FA-B040-9BDFCCD425C8}" dt="2023-01-30T13:01:24.883" v="678" actId="26606"/>
          <ac:cxnSpMkLst>
            <pc:docMk/>
            <pc:sldMk cId="2504129169" sldId="264"/>
            <ac:cxnSpMk id="44" creationId="{2AFD8CBA-54A3-4363-991B-B9C631BBFA74}"/>
          </ac:cxnSpMkLst>
        </pc:cxnChg>
      </pc:sldChg>
      <pc:sldChg chg="addSp modSp new mod setBg">
        <pc:chgData name="Kristian Guttormsen Gøystdal" userId="937cecb8-f3ff-4453-8c21-81a9c3482f19" providerId="ADAL" clId="{BC007782-514B-45FA-B040-9BDFCCD425C8}" dt="2023-01-30T13:14:01.546" v="950" actId="26606"/>
        <pc:sldMkLst>
          <pc:docMk/>
          <pc:sldMk cId="452865230" sldId="265"/>
        </pc:sldMkLst>
        <pc:spChg chg="mod">
          <ac:chgData name="Kristian Guttormsen Gøystdal" userId="937cecb8-f3ff-4453-8c21-81a9c3482f19" providerId="ADAL" clId="{BC007782-514B-45FA-B040-9BDFCCD425C8}" dt="2023-01-30T13:14:01.546" v="950" actId="26606"/>
          <ac:spMkLst>
            <pc:docMk/>
            <pc:sldMk cId="452865230" sldId="265"/>
            <ac:spMk id="2" creationId="{E5962B47-5AD5-179E-0193-04C674ACE9F9}"/>
          </ac:spMkLst>
        </pc:spChg>
        <pc:spChg chg="mod">
          <ac:chgData name="Kristian Guttormsen Gøystdal" userId="937cecb8-f3ff-4453-8c21-81a9c3482f19" providerId="ADAL" clId="{BC007782-514B-45FA-B040-9BDFCCD425C8}" dt="2023-01-30T13:14:01.546" v="950" actId="26606"/>
          <ac:spMkLst>
            <pc:docMk/>
            <pc:sldMk cId="452865230" sldId="265"/>
            <ac:spMk id="3" creationId="{EE021548-CCAE-2389-E557-84252211C190}"/>
          </ac:spMkLst>
        </pc:spChg>
        <pc:picChg chg="add mod">
          <ac:chgData name="Kristian Guttormsen Gøystdal" userId="937cecb8-f3ff-4453-8c21-81a9c3482f19" providerId="ADAL" clId="{BC007782-514B-45FA-B040-9BDFCCD425C8}" dt="2023-01-30T13:14:01.546" v="950" actId="26606"/>
          <ac:picMkLst>
            <pc:docMk/>
            <pc:sldMk cId="452865230" sldId="265"/>
            <ac:picMk id="5" creationId="{2280DAFC-50E9-8497-E557-D68852A089C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15CFC-4788-4D12-B4EA-F6DCECF016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74D7C-0008-47BC-9D7A-684509D6E57A}">
      <dgm:prSet/>
      <dgm:spPr/>
      <dgm:t>
        <a:bodyPr/>
        <a:lstStyle/>
        <a:p>
          <a:r>
            <a:rPr lang="nb-NO"/>
            <a:t>Kamera og bevegelser av personer eller folk</a:t>
          </a:r>
          <a:endParaRPr lang="en-US"/>
        </a:p>
      </dgm:t>
    </dgm:pt>
    <dgm:pt modelId="{C4AE3A5C-16B5-4524-8187-BC04C0305696}" type="parTrans" cxnId="{8283F00B-54B7-42BF-9A5E-3741BE465579}">
      <dgm:prSet/>
      <dgm:spPr/>
      <dgm:t>
        <a:bodyPr/>
        <a:lstStyle/>
        <a:p>
          <a:endParaRPr lang="en-US"/>
        </a:p>
      </dgm:t>
    </dgm:pt>
    <dgm:pt modelId="{6312AC76-FB3A-4B46-AB61-4BDECE8E89D2}" type="sibTrans" cxnId="{8283F00B-54B7-42BF-9A5E-3741BE465579}">
      <dgm:prSet/>
      <dgm:spPr/>
      <dgm:t>
        <a:bodyPr/>
        <a:lstStyle/>
        <a:p>
          <a:endParaRPr lang="en-US"/>
        </a:p>
      </dgm:t>
    </dgm:pt>
    <dgm:pt modelId="{38C43F79-6037-4291-83C0-2F7A89AEE121}">
      <dgm:prSet/>
      <dgm:spPr/>
      <dgm:t>
        <a:bodyPr/>
        <a:lstStyle/>
        <a:p>
          <a:r>
            <a:rPr lang="nb-NO"/>
            <a:t>Mikrofon og lyd</a:t>
          </a:r>
          <a:endParaRPr lang="en-US"/>
        </a:p>
      </dgm:t>
    </dgm:pt>
    <dgm:pt modelId="{B8260584-9C2F-410E-BA5C-E9D0DD39DF4B}" type="parTrans" cxnId="{D302DF72-EC48-4790-B5CF-8FF5B771BB5A}">
      <dgm:prSet/>
      <dgm:spPr/>
      <dgm:t>
        <a:bodyPr/>
        <a:lstStyle/>
        <a:p>
          <a:endParaRPr lang="en-US"/>
        </a:p>
      </dgm:t>
    </dgm:pt>
    <dgm:pt modelId="{AF3F9965-767C-4E8B-A6C2-2A83EDD590AB}" type="sibTrans" cxnId="{D302DF72-EC48-4790-B5CF-8FF5B771BB5A}">
      <dgm:prSet/>
      <dgm:spPr/>
      <dgm:t>
        <a:bodyPr/>
        <a:lstStyle/>
        <a:p>
          <a:endParaRPr lang="en-US"/>
        </a:p>
      </dgm:t>
    </dgm:pt>
    <dgm:pt modelId="{27F024EF-D074-460D-90C3-61D3C6441B8D}" type="pres">
      <dgm:prSet presAssocID="{8B615CFC-4788-4D12-B4EA-F6DCECF0164B}" presName="root" presStyleCnt="0">
        <dgm:presLayoutVars>
          <dgm:dir/>
          <dgm:resizeHandles val="exact"/>
        </dgm:presLayoutVars>
      </dgm:prSet>
      <dgm:spPr/>
    </dgm:pt>
    <dgm:pt modelId="{24EE815B-817A-486D-9FF1-431A8F1E914D}" type="pres">
      <dgm:prSet presAssocID="{B1474D7C-0008-47BC-9D7A-684509D6E57A}" presName="compNode" presStyleCnt="0"/>
      <dgm:spPr/>
    </dgm:pt>
    <dgm:pt modelId="{AC84467D-D196-49E3-A56F-A4E5A2B446FD}" type="pres">
      <dgm:prSet presAssocID="{B1474D7C-0008-47BC-9D7A-684509D6E5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D4380466-008C-447F-A600-4E1A96EEED99}" type="pres">
      <dgm:prSet presAssocID="{B1474D7C-0008-47BC-9D7A-684509D6E57A}" presName="spaceRect" presStyleCnt="0"/>
      <dgm:spPr/>
    </dgm:pt>
    <dgm:pt modelId="{D3C4DA68-E74D-486D-8833-6DA3B3223FD1}" type="pres">
      <dgm:prSet presAssocID="{B1474D7C-0008-47BC-9D7A-684509D6E57A}" presName="textRect" presStyleLbl="revTx" presStyleIdx="0" presStyleCnt="2">
        <dgm:presLayoutVars>
          <dgm:chMax val="1"/>
          <dgm:chPref val="1"/>
        </dgm:presLayoutVars>
      </dgm:prSet>
      <dgm:spPr/>
    </dgm:pt>
    <dgm:pt modelId="{BF55564C-55E8-4BA1-BA9E-5A1F1754F1D9}" type="pres">
      <dgm:prSet presAssocID="{6312AC76-FB3A-4B46-AB61-4BDECE8E89D2}" presName="sibTrans" presStyleCnt="0"/>
      <dgm:spPr/>
    </dgm:pt>
    <dgm:pt modelId="{569C0463-E5EB-41BB-B3E2-05ADA521ACEF}" type="pres">
      <dgm:prSet presAssocID="{38C43F79-6037-4291-83C0-2F7A89AEE121}" presName="compNode" presStyleCnt="0"/>
      <dgm:spPr/>
    </dgm:pt>
    <dgm:pt modelId="{1FFBBD1A-1D9A-48E1-8A59-66D9F782A318}" type="pres">
      <dgm:prSet presAssocID="{38C43F79-6037-4291-83C0-2F7A89AEE1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krofon"/>
        </a:ext>
      </dgm:extLst>
    </dgm:pt>
    <dgm:pt modelId="{EBC593CA-192E-4F02-A571-F629108A932D}" type="pres">
      <dgm:prSet presAssocID="{38C43F79-6037-4291-83C0-2F7A89AEE121}" presName="spaceRect" presStyleCnt="0"/>
      <dgm:spPr/>
    </dgm:pt>
    <dgm:pt modelId="{D3BFFE76-E055-45A5-B08E-7FA07F9546EE}" type="pres">
      <dgm:prSet presAssocID="{38C43F79-6037-4291-83C0-2F7A89AEE12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CF8D06-10F7-445A-B2B1-28B509031086}" type="presOf" srcId="{38C43F79-6037-4291-83C0-2F7A89AEE121}" destId="{D3BFFE76-E055-45A5-B08E-7FA07F9546EE}" srcOrd="0" destOrd="0" presId="urn:microsoft.com/office/officeart/2018/2/layout/IconLabelList"/>
    <dgm:cxn modelId="{8283F00B-54B7-42BF-9A5E-3741BE465579}" srcId="{8B615CFC-4788-4D12-B4EA-F6DCECF0164B}" destId="{B1474D7C-0008-47BC-9D7A-684509D6E57A}" srcOrd="0" destOrd="0" parTransId="{C4AE3A5C-16B5-4524-8187-BC04C0305696}" sibTransId="{6312AC76-FB3A-4B46-AB61-4BDECE8E89D2}"/>
    <dgm:cxn modelId="{D302DF72-EC48-4790-B5CF-8FF5B771BB5A}" srcId="{8B615CFC-4788-4D12-B4EA-F6DCECF0164B}" destId="{38C43F79-6037-4291-83C0-2F7A89AEE121}" srcOrd="1" destOrd="0" parTransId="{B8260584-9C2F-410E-BA5C-E9D0DD39DF4B}" sibTransId="{AF3F9965-767C-4E8B-A6C2-2A83EDD590AB}"/>
    <dgm:cxn modelId="{9A5DC298-9BEC-42EB-A004-D983C543206C}" type="presOf" srcId="{8B615CFC-4788-4D12-B4EA-F6DCECF0164B}" destId="{27F024EF-D074-460D-90C3-61D3C6441B8D}" srcOrd="0" destOrd="0" presId="urn:microsoft.com/office/officeart/2018/2/layout/IconLabelList"/>
    <dgm:cxn modelId="{D8D04DAC-E0A0-40AA-B29A-0E3723444C1A}" type="presOf" srcId="{B1474D7C-0008-47BC-9D7A-684509D6E57A}" destId="{D3C4DA68-E74D-486D-8833-6DA3B3223FD1}" srcOrd="0" destOrd="0" presId="urn:microsoft.com/office/officeart/2018/2/layout/IconLabelList"/>
    <dgm:cxn modelId="{778F48B7-DE3F-4307-A8A5-7EC8840BE5FB}" type="presParOf" srcId="{27F024EF-D074-460D-90C3-61D3C6441B8D}" destId="{24EE815B-817A-486D-9FF1-431A8F1E914D}" srcOrd="0" destOrd="0" presId="urn:microsoft.com/office/officeart/2018/2/layout/IconLabelList"/>
    <dgm:cxn modelId="{D60EA8CB-A52C-4A95-BC64-2AAB02708F70}" type="presParOf" srcId="{24EE815B-817A-486D-9FF1-431A8F1E914D}" destId="{AC84467D-D196-49E3-A56F-A4E5A2B446FD}" srcOrd="0" destOrd="0" presId="urn:microsoft.com/office/officeart/2018/2/layout/IconLabelList"/>
    <dgm:cxn modelId="{D8CF174B-4A57-436C-9EB5-F15D71FAC803}" type="presParOf" srcId="{24EE815B-817A-486D-9FF1-431A8F1E914D}" destId="{D4380466-008C-447F-A600-4E1A96EEED99}" srcOrd="1" destOrd="0" presId="urn:microsoft.com/office/officeart/2018/2/layout/IconLabelList"/>
    <dgm:cxn modelId="{6AE6EB9A-47C9-4BED-A1A2-5141241EF023}" type="presParOf" srcId="{24EE815B-817A-486D-9FF1-431A8F1E914D}" destId="{D3C4DA68-E74D-486D-8833-6DA3B3223FD1}" srcOrd="2" destOrd="0" presId="urn:microsoft.com/office/officeart/2018/2/layout/IconLabelList"/>
    <dgm:cxn modelId="{3D79E61F-F25F-40EF-9BE7-9E8A29115727}" type="presParOf" srcId="{27F024EF-D074-460D-90C3-61D3C6441B8D}" destId="{BF55564C-55E8-4BA1-BA9E-5A1F1754F1D9}" srcOrd="1" destOrd="0" presId="urn:microsoft.com/office/officeart/2018/2/layout/IconLabelList"/>
    <dgm:cxn modelId="{D7EAA576-B2F7-495A-AFD2-8AEE80F8D060}" type="presParOf" srcId="{27F024EF-D074-460D-90C3-61D3C6441B8D}" destId="{569C0463-E5EB-41BB-B3E2-05ADA521ACEF}" srcOrd="2" destOrd="0" presId="urn:microsoft.com/office/officeart/2018/2/layout/IconLabelList"/>
    <dgm:cxn modelId="{50851490-31E4-41BD-927A-F339BDB66C2E}" type="presParOf" srcId="{569C0463-E5EB-41BB-B3E2-05ADA521ACEF}" destId="{1FFBBD1A-1D9A-48E1-8A59-66D9F782A318}" srcOrd="0" destOrd="0" presId="urn:microsoft.com/office/officeart/2018/2/layout/IconLabelList"/>
    <dgm:cxn modelId="{AE0D3B50-E4F9-481B-BC19-6EFE8968D185}" type="presParOf" srcId="{569C0463-E5EB-41BB-B3E2-05ADA521ACEF}" destId="{EBC593CA-192E-4F02-A571-F629108A932D}" srcOrd="1" destOrd="0" presId="urn:microsoft.com/office/officeart/2018/2/layout/IconLabelList"/>
    <dgm:cxn modelId="{13C548D6-881F-485B-B22C-82DDEB0DA2B6}" type="presParOf" srcId="{569C0463-E5EB-41BB-B3E2-05ADA521ACEF}" destId="{D3BFFE76-E055-45A5-B08E-7FA07F9546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AC776-F5E9-474F-BEFF-50C1EC2B6B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186E07-2680-4AF0-850A-E78DFDE4D103}">
      <dgm:prSet/>
      <dgm:spPr/>
      <dgm:t>
        <a:bodyPr/>
        <a:lstStyle/>
        <a:p>
          <a:r>
            <a:rPr lang="nb-NO"/>
            <a:t>Generelt</a:t>
          </a:r>
          <a:endParaRPr lang="en-US"/>
        </a:p>
      </dgm:t>
    </dgm:pt>
    <dgm:pt modelId="{9124F59A-87C8-4D2F-AB4F-56F17BA01077}" type="parTrans" cxnId="{5602730C-5430-4BC4-94AE-81D2FC46E6CD}">
      <dgm:prSet/>
      <dgm:spPr/>
      <dgm:t>
        <a:bodyPr/>
        <a:lstStyle/>
        <a:p>
          <a:endParaRPr lang="en-US"/>
        </a:p>
      </dgm:t>
    </dgm:pt>
    <dgm:pt modelId="{A9F53D18-B277-408D-8A8B-25B3063AAC75}" type="sibTrans" cxnId="{5602730C-5430-4BC4-94AE-81D2FC46E6CD}">
      <dgm:prSet/>
      <dgm:spPr/>
      <dgm:t>
        <a:bodyPr/>
        <a:lstStyle/>
        <a:p>
          <a:endParaRPr lang="en-US"/>
        </a:p>
      </dgm:t>
    </dgm:pt>
    <dgm:pt modelId="{FD255D27-91B7-4491-9599-FA369A317A5D}">
      <dgm:prSet/>
      <dgm:spPr/>
      <dgm:t>
        <a:bodyPr/>
        <a:lstStyle/>
        <a:p>
          <a:r>
            <a:rPr lang="nb-NO" dirty="0"/>
            <a:t>Størrelse og kostnad, miljøhensyn</a:t>
          </a:r>
          <a:endParaRPr lang="en-US" dirty="0"/>
        </a:p>
      </dgm:t>
    </dgm:pt>
    <dgm:pt modelId="{C9E761DB-8032-4C69-93A5-F1AEAA7581CA}" type="parTrans" cxnId="{50279131-9FE4-42A8-A0DF-7EEE46EB4758}">
      <dgm:prSet/>
      <dgm:spPr/>
      <dgm:t>
        <a:bodyPr/>
        <a:lstStyle/>
        <a:p>
          <a:endParaRPr lang="en-US"/>
        </a:p>
      </dgm:t>
    </dgm:pt>
    <dgm:pt modelId="{CF81AFF9-8A35-428E-A106-99DE8498014B}" type="sibTrans" cxnId="{50279131-9FE4-42A8-A0DF-7EEE46EB4758}">
      <dgm:prSet/>
      <dgm:spPr/>
      <dgm:t>
        <a:bodyPr/>
        <a:lstStyle/>
        <a:p>
          <a:endParaRPr lang="en-US"/>
        </a:p>
      </dgm:t>
    </dgm:pt>
    <dgm:pt modelId="{63DFE184-08CD-40A3-992D-984BC4393595}">
      <dgm:prSet/>
      <dgm:spPr/>
      <dgm:t>
        <a:bodyPr/>
        <a:lstStyle/>
        <a:p>
          <a:r>
            <a:rPr lang="nb-NO"/>
            <a:t>Vanskelig å trene en AI</a:t>
          </a:r>
          <a:endParaRPr lang="en-US"/>
        </a:p>
      </dgm:t>
    </dgm:pt>
    <dgm:pt modelId="{FCFF23A7-35A7-44E5-83F3-B6CF0ACDFF16}" type="parTrans" cxnId="{6EC12F64-852D-4933-89FB-F989705A306F}">
      <dgm:prSet/>
      <dgm:spPr/>
      <dgm:t>
        <a:bodyPr/>
        <a:lstStyle/>
        <a:p>
          <a:endParaRPr lang="en-US"/>
        </a:p>
      </dgm:t>
    </dgm:pt>
    <dgm:pt modelId="{67A6A869-6BFB-474E-AC4B-A3E0E87E170E}" type="sibTrans" cxnId="{6EC12F64-852D-4933-89FB-F989705A306F}">
      <dgm:prSet/>
      <dgm:spPr/>
      <dgm:t>
        <a:bodyPr/>
        <a:lstStyle/>
        <a:p>
          <a:endParaRPr lang="en-US"/>
        </a:p>
      </dgm:t>
    </dgm:pt>
    <dgm:pt modelId="{F83F84A3-528D-4F56-A035-708655A1ADB1}">
      <dgm:prSet/>
      <dgm:spPr/>
      <dgm:t>
        <a:bodyPr/>
        <a:lstStyle/>
        <a:p>
          <a:r>
            <a:rPr lang="nb-NO"/>
            <a:t>Implementasjon av AI som gjør om farger og streker til kunst</a:t>
          </a:r>
          <a:endParaRPr lang="en-US"/>
        </a:p>
      </dgm:t>
    </dgm:pt>
    <dgm:pt modelId="{0D578D3D-A576-4F2A-9C8A-68096CC225B3}" type="parTrans" cxnId="{FC1124FA-F28B-4908-85E1-506D31AAEFDA}">
      <dgm:prSet/>
      <dgm:spPr/>
      <dgm:t>
        <a:bodyPr/>
        <a:lstStyle/>
        <a:p>
          <a:endParaRPr lang="en-US"/>
        </a:p>
      </dgm:t>
    </dgm:pt>
    <dgm:pt modelId="{43B16C59-4603-434D-BC22-E8355D67567A}" type="sibTrans" cxnId="{FC1124FA-F28B-4908-85E1-506D31AAEFDA}">
      <dgm:prSet/>
      <dgm:spPr/>
      <dgm:t>
        <a:bodyPr/>
        <a:lstStyle/>
        <a:p>
          <a:endParaRPr lang="en-US"/>
        </a:p>
      </dgm:t>
    </dgm:pt>
    <dgm:pt modelId="{D051A139-11D9-4CCD-9012-9EBF03D42CA2}">
      <dgm:prSet/>
      <dgm:spPr/>
      <dgm:t>
        <a:bodyPr/>
        <a:lstStyle/>
        <a:p>
          <a:r>
            <a:rPr lang="nb-NO" dirty="0"/>
            <a:t>Må kunne brukes som en bildevegg</a:t>
          </a:r>
          <a:endParaRPr lang="en-US" dirty="0"/>
        </a:p>
      </dgm:t>
    </dgm:pt>
    <dgm:pt modelId="{3417EBF2-5723-40FF-BC33-B6C9488B0676}" type="parTrans" cxnId="{EE297378-7D3C-46FF-B4CE-8E49C92AC47C}">
      <dgm:prSet/>
      <dgm:spPr/>
      <dgm:t>
        <a:bodyPr/>
        <a:lstStyle/>
        <a:p>
          <a:endParaRPr lang="en-US"/>
        </a:p>
      </dgm:t>
    </dgm:pt>
    <dgm:pt modelId="{0215143E-CF8E-4D3D-91F5-0A684680119F}" type="sibTrans" cxnId="{EE297378-7D3C-46FF-B4CE-8E49C92AC47C}">
      <dgm:prSet/>
      <dgm:spPr/>
      <dgm:t>
        <a:bodyPr/>
        <a:lstStyle/>
        <a:p>
          <a:endParaRPr lang="en-US"/>
        </a:p>
      </dgm:t>
    </dgm:pt>
    <dgm:pt modelId="{734C290E-3689-43CD-9661-CF68DE24BABB}">
      <dgm:prSet/>
      <dgm:spPr/>
      <dgm:t>
        <a:bodyPr/>
        <a:lstStyle/>
        <a:p>
          <a:r>
            <a:rPr lang="nb-NO"/>
            <a:t>Lyd</a:t>
          </a:r>
          <a:endParaRPr lang="en-US"/>
        </a:p>
      </dgm:t>
    </dgm:pt>
    <dgm:pt modelId="{D5B74962-32F0-43E7-A465-75A93C15FBC7}" type="parTrans" cxnId="{DBEEF7B4-4B8F-4F34-BAEB-FF295212DEFC}">
      <dgm:prSet/>
      <dgm:spPr/>
      <dgm:t>
        <a:bodyPr/>
        <a:lstStyle/>
        <a:p>
          <a:endParaRPr lang="en-US"/>
        </a:p>
      </dgm:t>
    </dgm:pt>
    <dgm:pt modelId="{9B44FB58-EC00-4C28-BB0F-25D775AF2EE8}" type="sibTrans" cxnId="{DBEEF7B4-4B8F-4F34-BAEB-FF295212DEFC}">
      <dgm:prSet/>
      <dgm:spPr/>
      <dgm:t>
        <a:bodyPr/>
        <a:lstStyle/>
        <a:p>
          <a:endParaRPr lang="en-US"/>
        </a:p>
      </dgm:t>
    </dgm:pt>
    <dgm:pt modelId="{46BFA3A2-E45A-4743-AFB4-57B2CFDCDD25}">
      <dgm:prSet/>
      <dgm:spPr/>
      <dgm:t>
        <a:bodyPr/>
        <a:lstStyle/>
        <a:p>
          <a:r>
            <a:rPr lang="nb-NO" dirty="0"/>
            <a:t>Vanskelig å fange opp retning</a:t>
          </a:r>
          <a:endParaRPr lang="en-US" dirty="0"/>
        </a:p>
      </dgm:t>
    </dgm:pt>
    <dgm:pt modelId="{3676CA7D-8790-499A-A1A1-DBD91454DC70}" type="parTrans" cxnId="{1EF9FE7D-5104-41D9-84F3-C668A8F605D0}">
      <dgm:prSet/>
      <dgm:spPr/>
      <dgm:t>
        <a:bodyPr/>
        <a:lstStyle/>
        <a:p>
          <a:endParaRPr lang="en-US"/>
        </a:p>
      </dgm:t>
    </dgm:pt>
    <dgm:pt modelId="{EBA05F84-E13E-4A3C-8846-F9A2D43D3C00}" type="sibTrans" cxnId="{1EF9FE7D-5104-41D9-84F3-C668A8F605D0}">
      <dgm:prSet/>
      <dgm:spPr/>
      <dgm:t>
        <a:bodyPr/>
        <a:lstStyle/>
        <a:p>
          <a:endParaRPr lang="en-US"/>
        </a:p>
      </dgm:t>
    </dgm:pt>
    <dgm:pt modelId="{4067A165-DA40-4149-9C3A-EFCB45FD03CE}">
      <dgm:prSet/>
      <dgm:spPr/>
      <dgm:t>
        <a:bodyPr/>
        <a:lstStyle/>
        <a:p>
          <a:r>
            <a:rPr lang="nb-NO" dirty="0"/>
            <a:t>Mye støy</a:t>
          </a:r>
          <a:endParaRPr lang="en-US" dirty="0"/>
        </a:p>
      </dgm:t>
    </dgm:pt>
    <dgm:pt modelId="{D129595D-DB21-446F-B046-E030196E4849}" type="parTrans" cxnId="{621EC620-00B4-44AC-AE55-2956398DA824}">
      <dgm:prSet/>
      <dgm:spPr/>
      <dgm:t>
        <a:bodyPr/>
        <a:lstStyle/>
        <a:p>
          <a:endParaRPr lang="en-US"/>
        </a:p>
      </dgm:t>
    </dgm:pt>
    <dgm:pt modelId="{86FC3CAB-BBF8-44B7-B0C8-598C2685C2D0}" type="sibTrans" cxnId="{621EC620-00B4-44AC-AE55-2956398DA824}">
      <dgm:prSet/>
      <dgm:spPr/>
      <dgm:t>
        <a:bodyPr/>
        <a:lstStyle/>
        <a:p>
          <a:endParaRPr lang="en-US"/>
        </a:p>
      </dgm:t>
    </dgm:pt>
    <dgm:pt modelId="{5340E1A3-F115-4CC6-8391-379C8702C8DF}">
      <dgm:prSet/>
      <dgm:spPr/>
      <dgm:t>
        <a:bodyPr/>
        <a:lstStyle/>
        <a:p>
          <a:r>
            <a:rPr lang="nb-NO"/>
            <a:t>Kamera</a:t>
          </a:r>
          <a:endParaRPr lang="en-US"/>
        </a:p>
      </dgm:t>
    </dgm:pt>
    <dgm:pt modelId="{243F1142-051F-401A-A7F8-DE16636FD255}" type="parTrans" cxnId="{9CCFD19D-2B9C-4296-B484-263F35B157BD}">
      <dgm:prSet/>
      <dgm:spPr/>
      <dgm:t>
        <a:bodyPr/>
        <a:lstStyle/>
        <a:p>
          <a:endParaRPr lang="en-US"/>
        </a:p>
      </dgm:t>
    </dgm:pt>
    <dgm:pt modelId="{CAB609CF-C17C-4D27-8791-940CE00A5EF0}" type="sibTrans" cxnId="{9CCFD19D-2B9C-4296-B484-263F35B157BD}">
      <dgm:prSet/>
      <dgm:spPr/>
      <dgm:t>
        <a:bodyPr/>
        <a:lstStyle/>
        <a:p>
          <a:endParaRPr lang="en-US"/>
        </a:p>
      </dgm:t>
    </dgm:pt>
    <dgm:pt modelId="{69922680-3E2F-420A-8F60-9B1DB149F5D4}">
      <dgm:prSet/>
      <dgm:spPr/>
      <dgm:t>
        <a:bodyPr/>
        <a:lstStyle/>
        <a:p>
          <a:r>
            <a:rPr lang="nb-NO"/>
            <a:t>Mye bevegelse</a:t>
          </a:r>
          <a:endParaRPr lang="en-US"/>
        </a:p>
      </dgm:t>
    </dgm:pt>
    <dgm:pt modelId="{0FB0B716-83CC-4783-AFA3-7B292252FE05}" type="parTrans" cxnId="{C2B97CE4-04C5-417E-B8C8-D8E5B54AFC6F}">
      <dgm:prSet/>
      <dgm:spPr/>
      <dgm:t>
        <a:bodyPr/>
        <a:lstStyle/>
        <a:p>
          <a:endParaRPr lang="en-US"/>
        </a:p>
      </dgm:t>
    </dgm:pt>
    <dgm:pt modelId="{B994A11B-77A1-4935-8E26-59346B546BD1}" type="sibTrans" cxnId="{C2B97CE4-04C5-417E-B8C8-D8E5B54AFC6F}">
      <dgm:prSet/>
      <dgm:spPr/>
      <dgm:t>
        <a:bodyPr/>
        <a:lstStyle/>
        <a:p>
          <a:endParaRPr lang="en-US"/>
        </a:p>
      </dgm:t>
    </dgm:pt>
    <dgm:pt modelId="{635481CB-4E5A-4372-A3E5-8FBE51B388AA}">
      <dgm:prSet/>
      <dgm:spPr/>
      <dgm:t>
        <a:bodyPr/>
        <a:lstStyle/>
        <a:p>
          <a:r>
            <a:rPr lang="nb-NO"/>
            <a:t>Overlapp kamera</a:t>
          </a:r>
          <a:endParaRPr lang="en-US"/>
        </a:p>
      </dgm:t>
    </dgm:pt>
    <dgm:pt modelId="{20C55BEE-BCE4-447F-89C7-4AD9F7EF444B}" type="parTrans" cxnId="{73FCFB9C-1AFF-4295-AD2B-27E57317418A}">
      <dgm:prSet/>
      <dgm:spPr/>
      <dgm:t>
        <a:bodyPr/>
        <a:lstStyle/>
        <a:p>
          <a:endParaRPr lang="en-US"/>
        </a:p>
      </dgm:t>
    </dgm:pt>
    <dgm:pt modelId="{592D90D5-9B69-4BFF-AE64-059C68E9D9EB}" type="sibTrans" cxnId="{73FCFB9C-1AFF-4295-AD2B-27E57317418A}">
      <dgm:prSet/>
      <dgm:spPr/>
      <dgm:t>
        <a:bodyPr/>
        <a:lstStyle/>
        <a:p>
          <a:endParaRPr lang="en-US"/>
        </a:p>
      </dgm:t>
    </dgm:pt>
    <dgm:pt modelId="{A41E0A9D-78A3-40B6-B4EE-B384E7E4CCC8}">
      <dgm:prSet/>
      <dgm:spPr/>
      <dgm:t>
        <a:bodyPr/>
        <a:lstStyle/>
        <a:p>
          <a:r>
            <a:rPr lang="nb-NO" dirty="0"/>
            <a:t>Avstand fra kamera</a:t>
          </a:r>
          <a:endParaRPr lang="en-US" dirty="0"/>
        </a:p>
      </dgm:t>
    </dgm:pt>
    <dgm:pt modelId="{4F889020-60ED-4B88-8547-169B939EBBCD}" type="parTrans" cxnId="{88BCC2A3-2307-4D95-B9E2-C57848770ACF}">
      <dgm:prSet/>
      <dgm:spPr/>
      <dgm:t>
        <a:bodyPr/>
        <a:lstStyle/>
        <a:p>
          <a:endParaRPr lang="en-US"/>
        </a:p>
      </dgm:t>
    </dgm:pt>
    <dgm:pt modelId="{1ADB26A3-7BEE-4E18-BD88-B701BED79BA1}" type="sibTrans" cxnId="{88BCC2A3-2307-4D95-B9E2-C57848770ACF}">
      <dgm:prSet/>
      <dgm:spPr/>
      <dgm:t>
        <a:bodyPr/>
        <a:lstStyle/>
        <a:p>
          <a:endParaRPr lang="en-US"/>
        </a:p>
      </dgm:t>
    </dgm:pt>
    <dgm:pt modelId="{0D8AC08D-F718-43D8-8102-E4B8708962B9}">
      <dgm:prSet/>
      <dgm:spPr/>
      <dgm:t>
        <a:bodyPr/>
        <a:lstStyle/>
        <a:p>
          <a:r>
            <a:rPr lang="en-US" dirty="0"/>
            <a:t>Personvern</a:t>
          </a:r>
        </a:p>
      </dgm:t>
    </dgm:pt>
    <dgm:pt modelId="{D9C37F27-28DD-4F2C-BDBC-6722BE940AC6}" type="parTrans" cxnId="{61E506FB-7290-4DF0-9293-4937784FB33D}">
      <dgm:prSet/>
      <dgm:spPr/>
      <dgm:t>
        <a:bodyPr/>
        <a:lstStyle/>
        <a:p>
          <a:endParaRPr lang="nb-NO"/>
        </a:p>
      </dgm:t>
    </dgm:pt>
    <dgm:pt modelId="{3007E559-E2C8-4DC3-93BE-5D62F8D1F314}" type="sibTrans" cxnId="{61E506FB-7290-4DF0-9293-4937784FB33D}">
      <dgm:prSet/>
      <dgm:spPr/>
      <dgm:t>
        <a:bodyPr/>
        <a:lstStyle/>
        <a:p>
          <a:endParaRPr lang="nb-NO"/>
        </a:p>
      </dgm:t>
    </dgm:pt>
    <dgm:pt modelId="{E6F7A3E9-6073-4838-ACE5-946CB6E29F45}">
      <dgm:prSet/>
      <dgm:spPr/>
      <dgm:t>
        <a:bodyPr/>
        <a:lstStyle/>
        <a:p>
          <a:endParaRPr lang="en-US" dirty="0"/>
        </a:p>
      </dgm:t>
    </dgm:pt>
    <dgm:pt modelId="{526B51E2-D456-4122-BADC-24A35D17AAA0}" type="parTrans" cxnId="{C3DA4479-7B9E-4941-9528-137AA6B5C38B}">
      <dgm:prSet/>
      <dgm:spPr/>
      <dgm:t>
        <a:bodyPr/>
        <a:lstStyle/>
        <a:p>
          <a:endParaRPr lang="nb-NO"/>
        </a:p>
      </dgm:t>
    </dgm:pt>
    <dgm:pt modelId="{7FBF1AD2-5192-41E8-8C43-39670219A27B}" type="sibTrans" cxnId="{C3DA4479-7B9E-4941-9528-137AA6B5C38B}">
      <dgm:prSet/>
      <dgm:spPr/>
      <dgm:t>
        <a:bodyPr/>
        <a:lstStyle/>
        <a:p>
          <a:endParaRPr lang="nb-NO"/>
        </a:p>
      </dgm:t>
    </dgm:pt>
    <dgm:pt modelId="{F13021E3-5043-4BF4-8FA2-88F488654FCD}">
      <dgm:prSet/>
      <dgm:spPr/>
      <dgm:t>
        <a:bodyPr/>
        <a:lstStyle/>
        <a:p>
          <a:endParaRPr lang="en-US" dirty="0"/>
        </a:p>
      </dgm:t>
    </dgm:pt>
    <dgm:pt modelId="{34F34058-B468-49AC-A755-8C46211C6899}" type="parTrans" cxnId="{539AB9AA-9A07-4C3E-BBC6-30B996415AC9}">
      <dgm:prSet/>
      <dgm:spPr/>
      <dgm:t>
        <a:bodyPr/>
        <a:lstStyle/>
        <a:p>
          <a:endParaRPr lang="nb-NO"/>
        </a:p>
      </dgm:t>
    </dgm:pt>
    <dgm:pt modelId="{B622BAA0-E7C9-469B-9C3E-7181DBE947AB}" type="sibTrans" cxnId="{539AB9AA-9A07-4C3E-BBC6-30B996415AC9}">
      <dgm:prSet/>
      <dgm:spPr/>
      <dgm:t>
        <a:bodyPr/>
        <a:lstStyle/>
        <a:p>
          <a:endParaRPr lang="nb-NO"/>
        </a:p>
      </dgm:t>
    </dgm:pt>
    <dgm:pt modelId="{64B43C79-5288-4AC1-8BF8-5B209600C516}">
      <dgm:prSet/>
      <dgm:spPr/>
      <dgm:t>
        <a:bodyPr/>
        <a:lstStyle/>
        <a:p>
          <a:endParaRPr lang="en-US" dirty="0"/>
        </a:p>
      </dgm:t>
    </dgm:pt>
    <dgm:pt modelId="{AC35E6CE-8DCE-405C-927D-7A965004666B}" type="parTrans" cxnId="{DAB0379A-062B-4D64-B9BB-6F34388511A5}">
      <dgm:prSet/>
      <dgm:spPr/>
      <dgm:t>
        <a:bodyPr/>
        <a:lstStyle/>
        <a:p>
          <a:endParaRPr lang="nb-NO"/>
        </a:p>
      </dgm:t>
    </dgm:pt>
    <dgm:pt modelId="{BC52B462-5B97-42F8-AFE7-19641C64CCB0}" type="sibTrans" cxnId="{DAB0379A-062B-4D64-B9BB-6F34388511A5}">
      <dgm:prSet/>
      <dgm:spPr/>
      <dgm:t>
        <a:bodyPr/>
        <a:lstStyle/>
        <a:p>
          <a:endParaRPr lang="nb-NO"/>
        </a:p>
      </dgm:t>
    </dgm:pt>
    <dgm:pt modelId="{25E8BDAA-7F06-48A8-B342-38AD9DF6D25C}" type="pres">
      <dgm:prSet presAssocID="{363AC776-F5E9-474F-BEFF-50C1EC2B6B2B}" presName="linear" presStyleCnt="0">
        <dgm:presLayoutVars>
          <dgm:animLvl val="lvl"/>
          <dgm:resizeHandles val="exact"/>
        </dgm:presLayoutVars>
      </dgm:prSet>
      <dgm:spPr/>
    </dgm:pt>
    <dgm:pt modelId="{E1215D07-75A8-489A-AD57-2479F26772AB}" type="pres">
      <dgm:prSet presAssocID="{45186E07-2680-4AF0-850A-E78DFDE4D1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60281B-F2E9-431C-9EC3-8678B176C25E}" type="pres">
      <dgm:prSet presAssocID="{45186E07-2680-4AF0-850A-E78DFDE4D103}" presName="childText" presStyleLbl="revTx" presStyleIdx="0" presStyleCnt="3">
        <dgm:presLayoutVars>
          <dgm:bulletEnabled val="1"/>
        </dgm:presLayoutVars>
      </dgm:prSet>
      <dgm:spPr/>
    </dgm:pt>
    <dgm:pt modelId="{4B45480D-E597-4DA3-9F42-FC45FA7F56B8}" type="pres">
      <dgm:prSet presAssocID="{734C290E-3689-43CD-9661-CF68DE24BA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56733F-AC47-4B96-B202-6FF79DF310D9}" type="pres">
      <dgm:prSet presAssocID="{734C290E-3689-43CD-9661-CF68DE24BABB}" presName="childText" presStyleLbl="revTx" presStyleIdx="1" presStyleCnt="3">
        <dgm:presLayoutVars>
          <dgm:bulletEnabled val="1"/>
        </dgm:presLayoutVars>
      </dgm:prSet>
      <dgm:spPr/>
    </dgm:pt>
    <dgm:pt modelId="{BBFC169A-4C25-4CE2-915D-B14F9F850EB4}" type="pres">
      <dgm:prSet presAssocID="{5340E1A3-F115-4CC6-8391-379C8702C8D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EB653F-6C58-45AD-8C78-7C28F7CF1A17}" type="pres">
      <dgm:prSet presAssocID="{5340E1A3-F115-4CC6-8391-379C8702C8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602730C-5430-4BC4-94AE-81D2FC46E6CD}" srcId="{363AC776-F5E9-474F-BEFF-50C1EC2B6B2B}" destId="{45186E07-2680-4AF0-850A-E78DFDE4D103}" srcOrd="0" destOrd="0" parTransId="{9124F59A-87C8-4D2F-AB4F-56F17BA01077}" sibTransId="{A9F53D18-B277-408D-8A8B-25B3063AAC75}"/>
    <dgm:cxn modelId="{621EC620-00B4-44AC-AE55-2956398DA824}" srcId="{734C290E-3689-43CD-9661-CF68DE24BABB}" destId="{4067A165-DA40-4149-9C3A-EFCB45FD03CE}" srcOrd="1" destOrd="0" parTransId="{D129595D-DB21-446F-B046-E030196E4849}" sibTransId="{86FC3CAB-BBF8-44B7-B0C8-598C2685C2D0}"/>
    <dgm:cxn modelId="{9A243826-2ECD-4EFE-BF66-90DA4BA0CC58}" type="presOf" srcId="{64B43C79-5288-4AC1-8BF8-5B209600C516}" destId="{6BEB653F-6C58-45AD-8C78-7C28F7CF1A17}" srcOrd="0" destOrd="3" presId="urn:microsoft.com/office/officeart/2005/8/layout/vList2"/>
    <dgm:cxn modelId="{50279131-9FE4-42A8-A0DF-7EEE46EB4758}" srcId="{45186E07-2680-4AF0-850A-E78DFDE4D103}" destId="{FD255D27-91B7-4491-9599-FA369A317A5D}" srcOrd="0" destOrd="0" parTransId="{C9E761DB-8032-4C69-93A5-F1AEAA7581CA}" sibTransId="{CF81AFF9-8A35-428E-A106-99DE8498014B}"/>
    <dgm:cxn modelId="{E1119C3B-AD64-4F8B-9CEB-8C1368A91391}" type="presOf" srcId="{0D8AC08D-F718-43D8-8102-E4B8708962B9}" destId="{1060281B-F2E9-431C-9EC3-8678B176C25E}" srcOrd="0" destOrd="4" presId="urn:microsoft.com/office/officeart/2005/8/layout/vList2"/>
    <dgm:cxn modelId="{FA4E6C62-5A56-44AE-BC4A-FA6C8AEF1679}" type="presOf" srcId="{45186E07-2680-4AF0-850A-E78DFDE4D103}" destId="{E1215D07-75A8-489A-AD57-2479F26772AB}" srcOrd="0" destOrd="0" presId="urn:microsoft.com/office/officeart/2005/8/layout/vList2"/>
    <dgm:cxn modelId="{6EC12F64-852D-4933-89FB-F989705A306F}" srcId="{45186E07-2680-4AF0-850A-E78DFDE4D103}" destId="{63DFE184-08CD-40A3-992D-984BC4393595}" srcOrd="1" destOrd="0" parTransId="{FCFF23A7-35A7-44E5-83F3-B6CF0ACDFF16}" sibTransId="{67A6A869-6BFB-474E-AC4B-A3E0E87E170E}"/>
    <dgm:cxn modelId="{4C87C577-3CA1-432F-9397-A54DC143B744}" type="presOf" srcId="{A41E0A9D-78A3-40B6-B4EE-B384E7E4CCC8}" destId="{6BEB653F-6C58-45AD-8C78-7C28F7CF1A17}" srcOrd="0" destOrd="2" presId="urn:microsoft.com/office/officeart/2005/8/layout/vList2"/>
    <dgm:cxn modelId="{3FF32C58-0AE4-471D-9E9D-95D89738AD2E}" type="presOf" srcId="{D051A139-11D9-4CCD-9012-9EBF03D42CA2}" destId="{1060281B-F2E9-431C-9EC3-8678B176C25E}" srcOrd="0" destOrd="3" presId="urn:microsoft.com/office/officeart/2005/8/layout/vList2"/>
    <dgm:cxn modelId="{EE297378-7D3C-46FF-B4CE-8E49C92AC47C}" srcId="{45186E07-2680-4AF0-850A-E78DFDE4D103}" destId="{D051A139-11D9-4CCD-9012-9EBF03D42CA2}" srcOrd="3" destOrd="0" parTransId="{3417EBF2-5723-40FF-BC33-B6C9488B0676}" sibTransId="{0215143E-CF8E-4D3D-91F5-0A684680119F}"/>
    <dgm:cxn modelId="{C3DA4479-7B9E-4941-9528-137AA6B5C38B}" srcId="{45186E07-2680-4AF0-850A-E78DFDE4D103}" destId="{E6F7A3E9-6073-4838-ACE5-946CB6E29F45}" srcOrd="5" destOrd="0" parTransId="{526B51E2-D456-4122-BADC-24A35D17AAA0}" sibTransId="{7FBF1AD2-5192-41E8-8C43-39670219A27B}"/>
    <dgm:cxn modelId="{AE78797A-2BCC-4B41-A31D-25ADC3EFD056}" type="presOf" srcId="{4067A165-DA40-4149-9C3A-EFCB45FD03CE}" destId="{7B56733F-AC47-4B96-B202-6FF79DF310D9}" srcOrd="0" destOrd="1" presId="urn:microsoft.com/office/officeart/2005/8/layout/vList2"/>
    <dgm:cxn modelId="{FE91527B-FC85-4609-921C-A4207AA533F0}" type="presOf" srcId="{635481CB-4E5A-4372-A3E5-8FBE51B388AA}" destId="{6BEB653F-6C58-45AD-8C78-7C28F7CF1A17}" srcOrd="0" destOrd="1" presId="urn:microsoft.com/office/officeart/2005/8/layout/vList2"/>
    <dgm:cxn modelId="{81B7667C-3CF2-4578-B560-4E45FED34458}" type="presOf" srcId="{363AC776-F5E9-474F-BEFF-50C1EC2B6B2B}" destId="{25E8BDAA-7F06-48A8-B342-38AD9DF6D25C}" srcOrd="0" destOrd="0" presId="urn:microsoft.com/office/officeart/2005/8/layout/vList2"/>
    <dgm:cxn modelId="{586D617D-4D9E-4041-897C-1C47F9C4B758}" type="presOf" srcId="{5340E1A3-F115-4CC6-8391-379C8702C8DF}" destId="{BBFC169A-4C25-4CE2-915D-B14F9F850EB4}" srcOrd="0" destOrd="0" presId="urn:microsoft.com/office/officeart/2005/8/layout/vList2"/>
    <dgm:cxn modelId="{1EF9FE7D-5104-41D9-84F3-C668A8F605D0}" srcId="{734C290E-3689-43CD-9661-CF68DE24BABB}" destId="{46BFA3A2-E45A-4743-AFB4-57B2CFDCDD25}" srcOrd="0" destOrd="0" parTransId="{3676CA7D-8790-499A-A1A1-DBD91454DC70}" sibTransId="{EBA05F84-E13E-4A3C-8846-F9A2D43D3C00}"/>
    <dgm:cxn modelId="{6355E18A-5F06-4812-A9E0-1047BED40EE8}" type="presOf" srcId="{F83F84A3-528D-4F56-A035-708655A1ADB1}" destId="{1060281B-F2E9-431C-9EC3-8678B176C25E}" srcOrd="0" destOrd="2" presId="urn:microsoft.com/office/officeart/2005/8/layout/vList2"/>
    <dgm:cxn modelId="{D869F498-99F1-4197-B77F-345299EDFB0C}" type="presOf" srcId="{FD255D27-91B7-4491-9599-FA369A317A5D}" destId="{1060281B-F2E9-431C-9EC3-8678B176C25E}" srcOrd="0" destOrd="0" presId="urn:microsoft.com/office/officeart/2005/8/layout/vList2"/>
    <dgm:cxn modelId="{DAB0379A-062B-4D64-B9BB-6F34388511A5}" srcId="{5340E1A3-F115-4CC6-8391-379C8702C8DF}" destId="{64B43C79-5288-4AC1-8BF8-5B209600C516}" srcOrd="3" destOrd="0" parTransId="{AC35E6CE-8DCE-405C-927D-7A965004666B}" sibTransId="{BC52B462-5B97-42F8-AFE7-19641C64CCB0}"/>
    <dgm:cxn modelId="{73FCFB9C-1AFF-4295-AD2B-27E57317418A}" srcId="{5340E1A3-F115-4CC6-8391-379C8702C8DF}" destId="{635481CB-4E5A-4372-A3E5-8FBE51B388AA}" srcOrd="1" destOrd="0" parTransId="{20C55BEE-BCE4-447F-89C7-4AD9F7EF444B}" sibTransId="{592D90D5-9B69-4BFF-AE64-059C68E9D9EB}"/>
    <dgm:cxn modelId="{9CCFD19D-2B9C-4296-B484-263F35B157BD}" srcId="{363AC776-F5E9-474F-BEFF-50C1EC2B6B2B}" destId="{5340E1A3-F115-4CC6-8391-379C8702C8DF}" srcOrd="2" destOrd="0" parTransId="{243F1142-051F-401A-A7F8-DE16636FD255}" sibTransId="{CAB609CF-C17C-4D27-8791-940CE00A5EF0}"/>
    <dgm:cxn modelId="{B341689E-ECA0-40FD-97B6-BF61B022B96A}" type="presOf" srcId="{69922680-3E2F-420A-8F60-9B1DB149F5D4}" destId="{6BEB653F-6C58-45AD-8C78-7C28F7CF1A17}" srcOrd="0" destOrd="0" presId="urn:microsoft.com/office/officeart/2005/8/layout/vList2"/>
    <dgm:cxn modelId="{4B2759A0-E4EB-44ED-B84F-12FE24437B44}" type="presOf" srcId="{E6F7A3E9-6073-4838-ACE5-946CB6E29F45}" destId="{1060281B-F2E9-431C-9EC3-8678B176C25E}" srcOrd="0" destOrd="5" presId="urn:microsoft.com/office/officeart/2005/8/layout/vList2"/>
    <dgm:cxn modelId="{88BCC2A3-2307-4D95-B9E2-C57848770ACF}" srcId="{5340E1A3-F115-4CC6-8391-379C8702C8DF}" destId="{A41E0A9D-78A3-40B6-B4EE-B384E7E4CCC8}" srcOrd="2" destOrd="0" parTransId="{4F889020-60ED-4B88-8547-169B939EBBCD}" sibTransId="{1ADB26A3-7BEE-4E18-BD88-B701BED79BA1}"/>
    <dgm:cxn modelId="{539AB9AA-9A07-4C3E-BBC6-30B996415AC9}" srcId="{734C290E-3689-43CD-9661-CF68DE24BABB}" destId="{F13021E3-5043-4BF4-8FA2-88F488654FCD}" srcOrd="2" destOrd="0" parTransId="{34F34058-B468-49AC-A755-8C46211C6899}" sibTransId="{B622BAA0-E7C9-469B-9C3E-7181DBE947AB}"/>
    <dgm:cxn modelId="{9A988CB4-722F-474F-A674-DE4C70847FAC}" type="presOf" srcId="{734C290E-3689-43CD-9661-CF68DE24BABB}" destId="{4B45480D-E597-4DA3-9F42-FC45FA7F56B8}" srcOrd="0" destOrd="0" presId="urn:microsoft.com/office/officeart/2005/8/layout/vList2"/>
    <dgm:cxn modelId="{DBEEF7B4-4B8F-4F34-BAEB-FF295212DEFC}" srcId="{363AC776-F5E9-474F-BEFF-50C1EC2B6B2B}" destId="{734C290E-3689-43CD-9661-CF68DE24BABB}" srcOrd="1" destOrd="0" parTransId="{D5B74962-32F0-43E7-A465-75A93C15FBC7}" sibTransId="{9B44FB58-EC00-4C28-BB0F-25D775AF2EE8}"/>
    <dgm:cxn modelId="{AC5E28E0-AFE7-4F81-86FE-6EB0B5759619}" type="presOf" srcId="{63DFE184-08CD-40A3-992D-984BC4393595}" destId="{1060281B-F2E9-431C-9EC3-8678B176C25E}" srcOrd="0" destOrd="1" presId="urn:microsoft.com/office/officeart/2005/8/layout/vList2"/>
    <dgm:cxn modelId="{C2B97CE4-04C5-417E-B8C8-D8E5B54AFC6F}" srcId="{5340E1A3-F115-4CC6-8391-379C8702C8DF}" destId="{69922680-3E2F-420A-8F60-9B1DB149F5D4}" srcOrd="0" destOrd="0" parTransId="{0FB0B716-83CC-4783-AFA3-7B292252FE05}" sibTransId="{B994A11B-77A1-4935-8E26-59346B546BD1}"/>
    <dgm:cxn modelId="{6953C3EF-472D-41A1-8C70-874445153187}" type="presOf" srcId="{F13021E3-5043-4BF4-8FA2-88F488654FCD}" destId="{7B56733F-AC47-4B96-B202-6FF79DF310D9}" srcOrd="0" destOrd="2" presId="urn:microsoft.com/office/officeart/2005/8/layout/vList2"/>
    <dgm:cxn modelId="{E6E75EF2-CF3B-4487-A1B1-A11566FB6269}" type="presOf" srcId="{46BFA3A2-E45A-4743-AFB4-57B2CFDCDD25}" destId="{7B56733F-AC47-4B96-B202-6FF79DF310D9}" srcOrd="0" destOrd="0" presId="urn:microsoft.com/office/officeart/2005/8/layout/vList2"/>
    <dgm:cxn modelId="{FC1124FA-F28B-4908-85E1-506D31AAEFDA}" srcId="{45186E07-2680-4AF0-850A-E78DFDE4D103}" destId="{F83F84A3-528D-4F56-A035-708655A1ADB1}" srcOrd="2" destOrd="0" parTransId="{0D578D3D-A576-4F2A-9C8A-68096CC225B3}" sibTransId="{43B16C59-4603-434D-BC22-E8355D67567A}"/>
    <dgm:cxn modelId="{61E506FB-7290-4DF0-9293-4937784FB33D}" srcId="{45186E07-2680-4AF0-850A-E78DFDE4D103}" destId="{0D8AC08D-F718-43D8-8102-E4B8708962B9}" srcOrd="4" destOrd="0" parTransId="{D9C37F27-28DD-4F2C-BDBC-6722BE940AC6}" sibTransId="{3007E559-E2C8-4DC3-93BE-5D62F8D1F314}"/>
    <dgm:cxn modelId="{C489704C-2EAF-45ED-A2B2-E1E1E3B51338}" type="presParOf" srcId="{25E8BDAA-7F06-48A8-B342-38AD9DF6D25C}" destId="{E1215D07-75A8-489A-AD57-2479F26772AB}" srcOrd="0" destOrd="0" presId="urn:microsoft.com/office/officeart/2005/8/layout/vList2"/>
    <dgm:cxn modelId="{2184769E-719D-4536-B9D7-C8712A44FDD6}" type="presParOf" srcId="{25E8BDAA-7F06-48A8-B342-38AD9DF6D25C}" destId="{1060281B-F2E9-431C-9EC3-8678B176C25E}" srcOrd="1" destOrd="0" presId="urn:microsoft.com/office/officeart/2005/8/layout/vList2"/>
    <dgm:cxn modelId="{AF4EBBC9-5EE9-46B1-BC09-213BF423A8A2}" type="presParOf" srcId="{25E8BDAA-7F06-48A8-B342-38AD9DF6D25C}" destId="{4B45480D-E597-4DA3-9F42-FC45FA7F56B8}" srcOrd="2" destOrd="0" presId="urn:microsoft.com/office/officeart/2005/8/layout/vList2"/>
    <dgm:cxn modelId="{E1EB210A-2640-4810-8394-98580AA45571}" type="presParOf" srcId="{25E8BDAA-7F06-48A8-B342-38AD9DF6D25C}" destId="{7B56733F-AC47-4B96-B202-6FF79DF310D9}" srcOrd="3" destOrd="0" presId="urn:microsoft.com/office/officeart/2005/8/layout/vList2"/>
    <dgm:cxn modelId="{F083076E-577D-45E1-965D-E3367FF659C9}" type="presParOf" srcId="{25E8BDAA-7F06-48A8-B342-38AD9DF6D25C}" destId="{BBFC169A-4C25-4CE2-915D-B14F9F850EB4}" srcOrd="4" destOrd="0" presId="urn:microsoft.com/office/officeart/2005/8/layout/vList2"/>
    <dgm:cxn modelId="{25E27224-AA93-4B86-88A7-157B014C3148}" type="presParOf" srcId="{25E8BDAA-7F06-48A8-B342-38AD9DF6D25C}" destId="{6BEB653F-6C58-45AD-8C78-7C28F7CF1A1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4467D-D196-49E3-A56F-A4E5A2B446FD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4DA68-E74D-486D-8833-6DA3B3223FD1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Kamera og bevegelser av personer eller folk</a:t>
          </a:r>
          <a:endParaRPr lang="en-US" sz="2700" kern="1200"/>
        </a:p>
      </dsp:txBody>
      <dsp:txXfrm>
        <a:off x="111066" y="2893916"/>
        <a:ext cx="4320000" cy="720000"/>
      </dsp:txXfrm>
    </dsp:sp>
    <dsp:sp modelId="{1FFBBD1A-1D9A-48E1-8A59-66D9F782A318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FFE76-E055-45A5-B08E-7FA07F9546EE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Mikrofon og lyd</a:t>
          </a:r>
          <a:endParaRPr lang="en-US" sz="2700" kern="1200"/>
        </a:p>
      </dsp:txBody>
      <dsp:txXfrm>
        <a:off x="5187066" y="289391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15D07-75A8-489A-AD57-2479F26772AB}">
      <dsp:nvSpPr>
        <dsp:cNvPr id="0" name=""/>
        <dsp:cNvSpPr/>
      </dsp:nvSpPr>
      <dsp:spPr>
        <a:xfrm>
          <a:off x="0" y="1844"/>
          <a:ext cx="6692813" cy="46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Generelt</a:t>
          </a:r>
          <a:endParaRPr lang="en-US" sz="2000" kern="1200"/>
        </a:p>
      </dsp:txBody>
      <dsp:txXfrm>
        <a:off x="22846" y="24690"/>
        <a:ext cx="6647121" cy="422308"/>
      </dsp:txXfrm>
    </dsp:sp>
    <dsp:sp modelId="{1060281B-F2E9-431C-9EC3-8678B176C25E}">
      <dsp:nvSpPr>
        <dsp:cNvPr id="0" name=""/>
        <dsp:cNvSpPr/>
      </dsp:nvSpPr>
      <dsp:spPr>
        <a:xfrm>
          <a:off x="0" y="469844"/>
          <a:ext cx="6692813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600" kern="1200" dirty="0"/>
            <a:t>Størrelse og kostnad, miljøhensyn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600" kern="1200"/>
            <a:t>Vanskelig å trene en AI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600" kern="1200"/>
            <a:t>Implementasjon av AI som gjør om farger og streker til kunst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600" kern="1200" dirty="0"/>
            <a:t>Må kunne brukes som en bildevegg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Personvern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469844"/>
        <a:ext cx="6692813" cy="1573199"/>
      </dsp:txXfrm>
    </dsp:sp>
    <dsp:sp modelId="{4B45480D-E597-4DA3-9F42-FC45FA7F56B8}">
      <dsp:nvSpPr>
        <dsp:cNvPr id="0" name=""/>
        <dsp:cNvSpPr/>
      </dsp:nvSpPr>
      <dsp:spPr>
        <a:xfrm>
          <a:off x="0" y="2043044"/>
          <a:ext cx="6692813" cy="46800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Lyd</a:t>
          </a:r>
          <a:endParaRPr lang="en-US" sz="2000" kern="1200"/>
        </a:p>
      </dsp:txBody>
      <dsp:txXfrm>
        <a:off x="22846" y="2065890"/>
        <a:ext cx="6647121" cy="422308"/>
      </dsp:txXfrm>
    </dsp:sp>
    <dsp:sp modelId="{7B56733F-AC47-4B96-B202-6FF79DF310D9}">
      <dsp:nvSpPr>
        <dsp:cNvPr id="0" name=""/>
        <dsp:cNvSpPr/>
      </dsp:nvSpPr>
      <dsp:spPr>
        <a:xfrm>
          <a:off x="0" y="2511045"/>
          <a:ext cx="6692813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600" kern="1200" dirty="0"/>
            <a:t>Vanskelig å fange opp retning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600" kern="1200" dirty="0"/>
            <a:t>Mye støy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2511045"/>
        <a:ext cx="6692813" cy="786599"/>
      </dsp:txXfrm>
    </dsp:sp>
    <dsp:sp modelId="{BBFC169A-4C25-4CE2-915D-B14F9F850EB4}">
      <dsp:nvSpPr>
        <dsp:cNvPr id="0" name=""/>
        <dsp:cNvSpPr/>
      </dsp:nvSpPr>
      <dsp:spPr>
        <a:xfrm>
          <a:off x="0" y="3297644"/>
          <a:ext cx="6692813" cy="4680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Kamera</a:t>
          </a:r>
          <a:endParaRPr lang="en-US" sz="2000" kern="1200"/>
        </a:p>
      </dsp:txBody>
      <dsp:txXfrm>
        <a:off x="22846" y="3320490"/>
        <a:ext cx="6647121" cy="422308"/>
      </dsp:txXfrm>
    </dsp:sp>
    <dsp:sp modelId="{6BEB653F-6C58-45AD-8C78-7C28F7CF1A17}">
      <dsp:nvSpPr>
        <dsp:cNvPr id="0" name=""/>
        <dsp:cNvSpPr/>
      </dsp:nvSpPr>
      <dsp:spPr>
        <a:xfrm>
          <a:off x="0" y="3765645"/>
          <a:ext cx="6692813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600" kern="1200"/>
            <a:t>Mye bevegelse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600" kern="1200"/>
            <a:t>Overlapp kamera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600" kern="1200" dirty="0"/>
            <a:t>Avstand fra kamera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3765645"/>
        <a:ext cx="6692813" cy="1055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527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737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81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3809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537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845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6253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59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58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647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520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23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950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669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935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55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D10A-9D21-43E9-82CC-2238BFAADF7B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94E9C0-E2D5-48DC-A491-3219BDCA4E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116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terneas.com/2016/03/15/kinect-draw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t bilde som inneholder tekst, canyon&#10;&#10;Automatisk generert beskrivelse">
            <a:extLst>
              <a:ext uri="{FF2B5EF4-FFF2-40B4-BE49-F238E27FC236}">
                <a16:creationId xmlns:a16="http://schemas.microsoft.com/office/drawing/2014/main" id="{5A670A7D-CA96-07C7-5947-C01AAEEDE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0105" b="1119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009D513-5D0B-6ED9-3377-EB4EC0407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nb-NO" sz="4800"/>
              <a:t>AiK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500B4A6-6D5F-F461-C5EA-3ACB9F0F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endParaRPr lang="nb-NO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113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40C31-2529-298B-7266-B2E0F4D18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F064A50-FC84-D086-5C0B-35B6099B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b-NO" dirty="0"/>
              <a:t>Implementasjon - </a:t>
            </a:r>
            <a:r>
              <a:rPr lang="nb-NO" dirty="0" err="1"/>
              <a:t>basic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8E352F-4C2E-34A0-F4BD-4B6BE9FA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b-NO" dirty="0" err="1"/>
              <a:t>Array</a:t>
            </a:r>
            <a:r>
              <a:rPr lang="nb-NO" dirty="0"/>
              <a:t> med tv-skjermer med tilhørende kamera eller mikrofon, som sammen lager et større bilde</a:t>
            </a:r>
          </a:p>
          <a:p>
            <a:r>
              <a:rPr lang="nb-NO" dirty="0"/>
              <a:t>Bildevegg med kunst man har laget selv</a:t>
            </a:r>
          </a:p>
          <a:p>
            <a:r>
              <a:rPr lang="nb-NO" dirty="0"/>
              <a:t>Fargepallett basert på hva slags arrangement</a:t>
            </a:r>
          </a:p>
        </p:txBody>
      </p:sp>
    </p:spTree>
    <p:extLst>
      <p:ext uri="{BB962C8B-B14F-4D97-AF65-F5344CB8AC3E}">
        <p14:creationId xmlns:p14="http://schemas.microsoft.com/office/powerpoint/2010/main" val="400825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AD5596-D537-5452-5DE0-FA879B16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nb-NO" dirty="0"/>
              <a:t>Påvirkningsalternativer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E281AB8B-4D4D-028B-EBD5-7734BBBD8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06364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02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Digitalt kamera">
            <a:extLst>
              <a:ext uri="{FF2B5EF4-FFF2-40B4-BE49-F238E27FC236}">
                <a16:creationId xmlns:a16="http://schemas.microsoft.com/office/drawing/2014/main" id="{65E78C62-86F7-F278-DB5A-130BB2A4B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B2AA7A9-7076-7A80-1EB4-FD4EC99D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b-NO" dirty="0"/>
              <a:t>Bevegelser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88E007-1F91-9604-9882-A4C171F1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Kamera som fanger opp bevegelse og setter dette til en unik farge og type </a:t>
            </a:r>
          </a:p>
          <a:p>
            <a:r>
              <a:rPr lang="nb-NO" dirty="0"/>
              <a:t>AI som gjør disse strekene om til noe kunst</a:t>
            </a:r>
          </a:p>
          <a:p>
            <a:r>
              <a:rPr lang="nb-NO" dirty="0"/>
              <a:t>Kan være håndbevegelser med XBOX Kinect eller bare bevegelser av personer, mot en kontrast </a:t>
            </a:r>
          </a:p>
          <a:p>
            <a:r>
              <a:rPr lang="nb-NO" dirty="0"/>
              <a:t>Personene blir omgjort i sanntid til kunst via bilder?</a:t>
            </a:r>
          </a:p>
          <a:p>
            <a:r>
              <a:rPr lang="nb-NO" dirty="0" err="1"/>
              <a:t>Eyetracker</a:t>
            </a:r>
            <a:r>
              <a:rPr lang="nb-NO" dirty="0"/>
              <a:t> som finner ut hvor en person ser på skjermen og tegner på gitt sted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857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740FF0A0-CA31-FFA0-3C33-422B6146628B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Tegne med Kinect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C404C2A-56FB-73DC-6854-1DEE50D58DAC}"/>
              </a:ext>
            </a:extLst>
          </p:cNvPr>
          <p:cNvSpPr txBox="1"/>
          <p:nvPr/>
        </p:nvSpPr>
        <p:spPr>
          <a:xfrm>
            <a:off x="6336287" y="2160589"/>
            <a:ext cx="2934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Eksempel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9862C88-35A7-5C83-8A3A-FED1B3DC2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41" t="1938" r="3" b="2"/>
          <a:stretch/>
        </p:blipFill>
        <p:spPr>
          <a:xfrm>
            <a:off x="750012" y="2159331"/>
            <a:ext cx="5350751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80AA49-7B13-2829-EA1A-59DD749B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Lyd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5DFC90-46F6-5AB7-F50A-B7B6680D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Mikrofon som leser retning og styrke på lyd</a:t>
            </a:r>
          </a:p>
          <a:p>
            <a:r>
              <a:rPr lang="nb-NO" dirty="0"/>
              <a:t>Omgjøres til farger/streker </a:t>
            </a:r>
          </a:p>
          <a:p>
            <a:r>
              <a:rPr lang="nb-NO" dirty="0"/>
              <a:t>AI gjør dette til kunst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699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962B47-5AD5-179E-0193-04C674AC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021548-CCAE-2389-E557-84252211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nb-NO" dirty="0"/>
              <a:t>Farge basert på tone</a:t>
            </a:r>
          </a:p>
          <a:p>
            <a:r>
              <a:rPr lang="nb-NO" dirty="0"/>
              <a:t>Kan </a:t>
            </a:r>
            <a:r>
              <a:rPr lang="nb-NO" dirty="0" err="1"/>
              <a:t>forhåndsbestemmes</a:t>
            </a:r>
            <a:r>
              <a:rPr lang="nb-NO" dirty="0"/>
              <a:t> eller </a:t>
            </a:r>
            <a:r>
              <a:rPr lang="nb-NO"/>
              <a:t>tilpasses underveis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280DAFC-50E9-8497-E557-D68852A08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2" r="1177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6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EF5D765F-7F35-69D9-2CDC-1A714478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nb-NO" sz="4400" dirty="0">
                <a:solidFill>
                  <a:schemeClr val="accent1">
                    <a:lumMod val="75000"/>
                  </a:schemeClr>
                </a:solidFill>
              </a:rPr>
              <a:t>Utfordringer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5104B695-DEF5-4A78-5BB2-F6DBDE44E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73152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31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Metallbrikker i bondesjakkspill">
            <a:extLst>
              <a:ext uri="{FF2B5EF4-FFF2-40B4-BE49-F238E27FC236}">
                <a16:creationId xmlns:a16="http://schemas.microsoft.com/office/drawing/2014/main" id="{A073AE08-6F85-9161-76B7-AD1CD643A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6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E01179DC-5D29-1D72-60C5-AD004AC1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b-NO" dirty="0"/>
              <a:t>Brukerkrav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064134-9E95-CAD3-8574-543F4A91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b-NO" dirty="0"/>
              <a:t>Systemet burde være skalerbart</a:t>
            </a:r>
          </a:p>
          <a:p>
            <a:r>
              <a:rPr lang="nb-NO" dirty="0"/>
              <a:t>Kunsten skal lages innen 1 sekund etter brukerinput</a:t>
            </a:r>
          </a:p>
          <a:p>
            <a:r>
              <a:rPr lang="nb-NO" dirty="0"/>
              <a:t>Systemet burde ikke være vondt å se på </a:t>
            </a:r>
          </a:p>
          <a:p>
            <a:r>
              <a:rPr lang="nb-NO" dirty="0"/>
              <a:t>Systemet skal kunne brukes av alle / brukervennlig</a:t>
            </a:r>
          </a:p>
          <a:p>
            <a:r>
              <a:rPr lang="nb-NO" dirty="0"/>
              <a:t>Systemet skal matche brukerinputen med 80%</a:t>
            </a:r>
          </a:p>
          <a:p>
            <a:r>
              <a:rPr lang="nb-NO" dirty="0"/>
              <a:t>Systemet burde reflektere arrangementet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412916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TM02900688[[fn=Fasett]]</Template>
  <TotalTime>83</TotalTime>
  <Words>225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Fasett</vt:lpstr>
      <vt:lpstr>AiK</vt:lpstr>
      <vt:lpstr>Implementasjon - basic</vt:lpstr>
      <vt:lpstr>Påvirkningsalternativer</vt:lpstr>
      <vt:lpstr>Bevegelser</vt:lpstr>
      <vt:lpstr>PowerPoint-presentasjon</vt:lpstr>
      <vt:lpstr>Lyd</vt:lpstr>
      <vt:lpstr>PowerPoint-presentasjon</vt:lpstr>
      <vt:lpstr>Utfordringer </vt:lpstr>
      <vt:lpstr>Brukerkrav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AiK</dc:title>
  <dc:creator>Kristian Guttormsen Gøystdal</dc:creator>
  <cp:lastModifiedBy>Kristian Guttormsen Gøystdal</cp:lastModifiedBy>
  <cp:revision>1</cp:revision>
  <dcterms:created xsi:type="dcterms:W3CDTF">2023-01-30T11:50:57Z</dcterms:created>
  <dcterms:modified xsi:type="dcterms:W3CDTF">2023-01-30T13:14:10Z</dcterms:modified>
</cp:coreProperties>
</file>