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8DEB4-544D-46DE-9000-19B330436315}" v="83" dt="2023-01-30T13:06:0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Poothappillai" userId="cdc7c6c7-8a30-4610-9a8b-3e9473f03ab3" providerId="ADAL" clId="{1B78DEB4-544D-46DE-9000-19B330436315}"/>
    <pc:docChg chg="undo custSel addSld modSld">
      <pc:chgData name="Anitha Poothappillai" userId="cdc7c6c7-8a30-4610-9a8b-3e9473f03ab3" providerId="ADAL" clId="{1B78DEB4-544D-46DE-9000-19B330436315}" dt="2023-01-30T13:12:00.509" v="1195" actId="20577"/>
      <pc:docMkLst>
        <pc:docMk/>
      </pc:docMkLst>
      <pc:sldChg chg="addSp modSp mod modTransition modAnim">
        <pc:chgData name="Anitha Poothappillai" userId="cdc7c6c7-8a30-4610-9a8b-3e9473f03ab3" providerId="ADAL" clId="{1B78DEB4-544D-46DE-9000-19B330436315}" dt="2023-01-30T12:49:29.207" v="499"/>
        <pc:sldMkLst>
          <pc:docMk/>
          <pc:sldMk cId="769306116" sldId="256"/>
        </pc:sldMkLst>
        <pc:spChg chg="mod">
          <ac:chgData name="Anitha Poothappillai" userId="cdc7c6c7-8a30-4610-9a8b-3e9473f03ab3" providerId="ADAL" clId="{1B78DEB4-544D-46DE-9000-19B330436315}" dt="2023-01-30T12:42:12.408" v="67" actId="20577"/>
          <ac:spMkLst>
            <pc:docMk/>
            <pc:sldMk cId="769306116" sldId="256"/>
            <ac:spMk id="2" creationId="{A37DF965-F8A1-15BF-C987-EF4FFF0F4F35}"/>
          </ac:spMkLst>
        </pc:spChg>
        <pc:picChg chg="add mod">
          <ac:chgData name="Anitha Poothappillai" userId="cdc7c6c7-8a30-4610-9a8b-3e9473f03ab3" providerId="ADAL" clId="{1B78DEB4-544D-46DE-9000-19B330436315}" dt="2023-01-30T12:42:16.149" v="68" actId="14100"/>
          <ac:picMkLst>
            <pc:docMk/>
            <pc:sldMk cId="769306116" sldId="256"/>
            <ac:picMk id="6" creationId="{900394A7-1390-F111-CEDE-3434065A488C}"/>
          </ac:picMkLst>
        </pc:picChg>
        <pc:picChg chg="add mod">
          <ac:chgData name="Anitha Poothappillai" userId="cdc7c6c7-8a30-4610-9a8b-3e9473f03ab3" providerId="ADAL" clId="{1B78DEB4-544D-46DE-9000-19B330436315}" dt="2023-01-30T12:42:19.001" v="69" actId="14100"/>
          <ac:picMkLst>
            <pc:docMk/>
            <pc:sldMk cId="769306116" sldId="256"/>
            <ac:picMk id="8" creationId="{86104F02-DC81-D51F-7465-893AA0B51D97}"/>
          </ac:picMkLst>
        </pc:picChg>
        <pc:picChg chg="add mod">
          <ac:chgData name="Anitha Poothappillai" userId="cdc7c6c7-8a30-4610-9a8b-3e9473f03ab3" providerId="ADAL" clId="{1B78DEB4-544D-46DE-9000-19B330436315}" dt="2023-01-30T12:41:22.215" v="36" actId="1076"/>
          <ac:picMkLst>
            <pc:docMk/>
            <pc:sldMk cId="769306116" sldId="256"/>
            <ac:picMk id="11" creationId="{0E419C89-E46C-DE42-17A4-258F6371C445}"/>
          </ac:picMkLst>
        </pc:picChg>
      </pc:sldChg>
      <pc:sldChg chg="modSp modTransition">
        <pc:chgData name="Anitha Poothappillai" userId="cdc7c6c7-8a30-4610-9a8b-3e9473f03ab3" providerId="ADAL" clId="{1B78DEB4-544D-46DE-9000-19B330436315}" dt="2023-01-30T13:06:00.276" v="1177" actId="20577"/>
        <pc:sldMkLst>
          <pc:docMk/>
          <pc:sldMk cId="485146633" sldId="257"/>
        </pc:sldMkLst>
        <pc:graphicFrameChg chg="mod">
          <ac:chgData name="Anitha Poothappillai" userId="cdc7c6c7-8a30-4610-9a8b-3e9473f03ab3" providerId="ADAL" clId="{1B78DEB4-544D-46DE-9000-19B330436315}" dt="2023-01-30T13:06:00.276" v="1177" actId="20577"/>
          <ac:graphicFrameMkLst>
            <pc:docMk/>
            <pc:sldMk cId="485146633" sldId="257"/>
            <ac:graphicFrameMk id="7" creationId="{D1F4E9DB-D6AB-E630-84DB-E3BCFC74CE1F}"/>
          </ac:graphicFrameMkLst>
        </pc:graphicFrameChg>
      </pc:sldChg>
      <pc:sldChg chg="addSp delSp modSp mod modTransition setBg modAnim">
        <pc:chgData name="Anitha Poothappillai" userId="cdc7c6c7-8a30-4610-9a8b-3e9473f03ab3" providerId="ADAL" clId="{1B78DEB4-544D-46DE-9000-19B330436315}" dt="2023-01-30T12:49:45.457" v="502"/>
        <pc:sldMkLst>
          <pc:docMk/>
          <pc:sldMk cId="1323310524" sldId="258"/>
        </pc:sldMkLst>
        <pc:spChg chg="mod">
          <ac:chgData name="Anitha Poothappillai" userId="cdc7c6c7-8a30-4610-9a8b-3e9473f03ab3" providerId="ADAL" clId="{1B78DEB4-544D-46DE-9000-19B330436315}" dt="2023-01-30T12:38:27.741" v="10" actId="26606"/>
          <ac:spMkLst>
            <pc:docMk/>
            <pc:sldMk cId="1323310524" sldId="258"/>
            <ac:spMk id="2" creationId="{CE1B3752-84DA-DAE7-8A9A-0700324C2F2E}"/>
          </ac:spMkLst>
        </pc:spChg>
        <pc:spChg chg="mod">
          <ac:chgData name="Anitha Poothappillai" userId="cdc7c6c7-8a30-4610-9a8b-3e9473f03ab3" providerId="ADAL" clId="{1B78DEB4-544D-46DE-9000-19B330436315}" dt="2023-01-30T12:48:02.892" v="493" actId="27636"/>
          <ac:spMkLst>
            <pc:docMk/>
            <pc:sldMk cId="1323310524" sldId="258"/>
            <ac:spMk id="3" creationId="{4D4BBFD1-8403-3964-1E63-AD441DFC84CE}"/>
          </ac:spMkLst>
        </pc:spChg>
        <pc:spChg chg="add del">
          <ac:chgData name="Anitha Poothappillai" userId="cdc7c6c7-8a30-4610-9a8b-3e9473f03ab3" providerId="ADAL" clId="{1B78DEB4-544D-46DE-9000-19B330436315}" dt="2023-01-30T12:38:23.617" v="3" actId="26606"/>
          <ac:spMkLst>
            <pc:docMk/>
            <pc:sldMk cId="1323310524" sldId="258"/>
            <ac:spMk id="9" creationId="{F13C74B1-5B17-4795-BED0-7140497B445A}"/>
          </ac:spMkLst>
        </pc:spChg>
        <pc:spChg chg="add del">
          <ac:chgData name="Anitha Poothappillai" userId="cdc7c6c7-8a30-4610-9a8b-3e9473f03ab3" providerId="ADAL" clId="{1B78DEB4-544D-46DE-9000-19B330436315}" dt="2023-01-30T12:38:23.617" v="3" actId="26606"/>
          <ac:spMkLst>
            <pc:docMk/>
            <pc:sldMk cId="1323310524" sldId="258"/>
            <ac:spMk id="11" creationId="{D4974D33-8DC5-464E-8C6D-BE58F0669C17}"/>
          </ac:spMkLst>
        </pc:spChg>
        <pc:spChg chg="add del">
          <ac:chgData name="Anitha Poothappillai" userId="cdc7c6c7-8a30-4610-9a8b-3e9473f03ab3" providerId="ADAL" clId="{1B78DEB4-544D-46DE-9000-19B330436315}" dt="2023-01-30T12:38:25.198" v="5" actId="26606"/>
          <ac:spMkLst>
            <pc:docMk/>
            <pc:sldMk cId="1323310524" sldId="258"/>
            <ac:spMk id="13" creationId="{D1D34770-47A8-402C-AF23-2B653F2D88C1}"/>
          </ac:spMkLst>
        </pc:spChg>
        <pc:spChg chg="add del">
          <ac:chgData name="Anitha Poothappillai" userId="cdc7c6c7-8a30-4610-9a8b-3e9473f03ab3" providerId="ADAL" clId="{1B78DEB4-544D-46DE-9000-19B330436315}" dt="2023-01-30T12:38:27.738" v="9" actId="26606"/>
          <ac:spMkLst>
            <pc:docMk/>
            <pc:sldMk cId="1323310524" sldId="258"/>
            <ac:spMk id="17" creationId="{D1D34770-47A8-402C-AF23-2B653F2D88C1}"/>
          </ac:spMkLst>
        </pc:spChg>
        <pc:picChg chg="mod">
          <ac:chgData name="Anitha Poothappillai" userId="cdc7c6c7-8a30-4610-9a8b-3e9473f03ab3" providerId="ADAL" clId="{1B78DEB4-544D-46DE-9000-19B330436315}" dt="2023-01-30T12:38:27.741" v="10" actId="26606"/>
          <ac:picMkLst>
            <pc:docMk/>
            <pc:sldMk cId="1323310524" sldId="258"/>
            <ac:picMk id="4" creationId="{7620DB9B-58D4-B513-FD6B-183E3336543B}"/>
          </ac:picMkLst>
        </pc:picChg>
        <pc:cxnChg chg="add del">
          <ac:chgData name="Anitha Poothappillai" userId="cdc7c6c7-8a30-4610-9a8b-3e9473f03ab3" providerId="ADAL" clId="{1B78DEB4-544D-46DE-9000-19B330436315}" dt="2023-01-30T12:38:26.687" v="7" actId="26606"/>
          <ac:cxnSpMkLst>
            <pc:docMk/>
            <pc:sldMk cId="1323310524" sldId="258"/>
            <ac:cxnSpMk id="15" creationId="{A7F400EE-A8A5-48AF-B4D6-291B52C6F0B0}"/>
          </ac:cxnSpMkLst>
        </pc:cxnChg>
        <pc:cxnChg chg="add">
          <ac:chgData name="Anitha Poothappillai" userId="cdc7c6c7-8a30-4610-9a8b-3e9473f03ab3" providerId="ADAL" clId="{1B78DEB4-544D-46DE-9000-19B330436315}" dt="2023-01-30T12:38:27.741" v="10" actId="26606"/>
          <ac:cxnSpMkLst>
            <pc:docMk/>
            <pc:sldMk cId="1323310524" sldId="258"/>
            <ac:cxnSpMk id="19" creationId="{A7F400EE-A8A5-48AF-B4D6-291B52C6F0B0}"/>
          </ac:cxnSpMkLst>
        </pc:cxnChg>
      </pc:sldChg>
      <pc:sldChg chg="addSp delSp modSp mod modTransition setBg">
        <pc:chgData name="Anitha Poothappillai" userId="cdc7c6c7-8a30-4610-9a8b-3e9473f03ab3" providerId="ADAL" clId="{1B78DEB4-544D-46DE-9000-19B330436315}" dt="2023-01-30T12:59:02.013" v="776" actId="20577"/>
        <pc:sldMkLst>
          <pc:docMk/>
          <pc:sldMk cId="1660008773" sldId="259"/>
        </pc:sldMkLst>
        <pc:spChg chg="mod">
          <ac:chgData name="Anitha Poothappillai" userId="cdc7c6c7-8a30-4610-9a8b-3e9473f03ab3" providerId="ADAL" clId="{1B78DEB4-544D-46DE-9000-19B330436315}" dt="2023-01-30T12:37:51.932" v="1" actId="26606"/>
          <ac:spMkLst>
            <pc:docMk/>
            <pc:sldMk cId="1660008773" sldId="259"/>
            <ac:spMk id="2" creationId="{F5FD5A09-5C50-42FA-F60E-FA87B01613E9}"/>
          </ac:spMkLst>
        </pc:spChg>
        <pc:spChg chg="mod ord">
          <ac:chgData name="Anitha Poothappillai" userId="cdc7c6c7-8a30-4610-9a8b-3e9473f03ab3" providerId="ADAL" clId="{1B78DEB4-544D-46DE-9000-19B330436315}" dt="2023-01-30T12:59:02.013" v="776" actId="20577"/>
          <ac:spMkLst>
            <pc:docMk/>
            <pc:sldMk cId="1660008773" sldId="259"/>
            <ac:spMk id="3" creationId="{08CC755F-2C2F-44E6-1DB6-AE1455F377A1}"/>
          </ac:spMkLst>
        </pc:spChg>
        <pc:spChg chg="add">
          <ac:chgData name="Anitha Poothappillai" userId="cdc7c6c7-8a30-4610-9a8b-3e9473f03ab3" providerId="ADAL" clId="{1B78DEB4-544D-46DE-9000-19B330436315}" dt="2023-01-30T12:37:51.932" v="1" actId="26606"/>
          <ac:spMkLst>
            <pc:docMk/>
            <pc:sldMk cId="1660008773" sldId="259"/>
            <ac:spMk id="6" creationId="{2B566528-1B12-4246-9431-5C2D7D081168}"/>
          </ac:spMkLst>
        </pc:spChg>
        <pc:spChg chg="del">
          <ac:chgData name="Anitha Poothappillai" userId="cdc7c6c7-8a30-4610-9a8b-3e9473f03ab3" providerId="ADAL" clId="{1B78DEB4-544D-46DE-9000-19B330436315}" dt="2023-01-30T12:37:23.993" v="0" actId="26606"/>
          <ac:spMkLst>
            <pc:docMk/>
            <pc:sldMk cId="1660008773" sldId="259"/>
            <ac:spMk id="9" creationId="{96CF2A2B-0745-440C-9224-C5C6A0A4286F}"/>
          </ac:spMkLst>
        </pc:spChg>
        <pc:spChg chg="del">
          <ac:chgData name="Anitha Poothappillai" userId="cdc7c6c7-8a30-4610-9a8b-3e9473f03ab3" providerId="ADAL" clId="{1B78DEB4-544D-46DE-9000-19B330436315}" dt="2023-01-30T12:37:23.993" v="0" actId="26606"/>
          <ac:spMkLst>
            <pc:docMk/>
            <pc:sldMk cId="1660008773" sldId="259"/>
            <ac:spMk id="11" creationId="{75BE6D6B-84C9-4D2B-97EB-773B7369EF82}"/>
          </ac:spMkLst>
        </pc:spChg>
        <pc:grpChg chg="add">
          <ac:chgData name="Anitha Poothappillai" userId="cdc7c6c7-8a30-4610-9a8b-3e9473f03ab3" providerId="ADAL" clId="{1B78DEB4-544D-46DE-9000-19B330436315}" dt="2023-01-30T12:37:51.932" v="1" actId="26606"/>
          <ac:grpSpMkLst>
            <pc:docMk/>
            <pc:sldMk cId="1660008773" sldId="259"/>
            <ac:grpSpMk id="7" creationId="{4724F874-E407-41A5-918C-1CF5DF5269E1}"/>
          </ac:grpSpMkLst>
        </pc:grpChg>
        <pc:grpChg chg="add">
          <ac:chgData name="Anitha Poothappillai" userId="cdc7c6c7-8a30-4610-9a8b-3e9473f03ab3" providerId="ADAL" clId="{1B78DEB4-544D-46DE-9000-19B330436315}" dt="2023-01-30T12:37:51.932" v="1" actId="26606"/>
          <ac:grpSpMkLst>
            <pc:docMk/>
            <pc:sldMk cId="1660008773" sldId="259"/>
            <ac:grpSpMk id="15" creationId="{DC8D6E3B-FFED-480F-941D-FE376375B8B7}"/>
          </ac:grpSpMkLst>
        </pc:grpChg>
        <pc:picChg chg="mod ord">
          <ac:chgData name="Anitha Poothappillai" userId="cdc7c6c7-8a30-4610-9a8b-3e9473f03ab3" providerId="ADAL" clId="{1B78DEB4-544D-46DE-9000-19B330436315}" dt="2023-01-30T12:37:51.932" v="1" actId="26606"/>
          <ac:picMkLst>
            <pc:docMk/>
            <pc:sldMk cId="1660008773" sldId="259"/>
            <ac:picMk id="4" creationId="{1F8FD4AB-51BE-2F3E-FBA3-9C129C1D7E22}"/>
          </ac:picMkLst>
        </pc:picChg>
      </pc:sldChg>
      <pc:sldChg chg="addSp delSp modSp new mod modTransition setBg modAnim">
        <pc:chgData name="Anitha Poothappillai" userId="cdc7c6c7-8a30-4610-9a8b-3e9473f03ab3" providerId="ADAL" clId="{1B78DEB4-544D-46DE-9000-19B330436315}" dt="2023-01-30T12:51:20.610" v="514"/>
        <pc:sldMkLst>
          <pc:docMk/>
          <pc:sldMk cId="594567600" sldId="260"/>
        </pc:sldMkLst>
        <pc:spChg chg="del">
          <ac:chgData name="Anitha Poothappillai" userId="cdc7c6c7-8a30-4610-9a8b-3e9473f03ab3" providerId="ADAL" clId="{1B78DEB4-544D-46DE-9000-19B330436315}" dt="2023-01-30T12:43:03.250" v="72" actId="26606"/>
          <ac:spMkLst>
            <pc:docMk/>
            <pc:sldMk cId="594567600" sldId="260"/>
            <ac:spMk id="2" creationId="{4DDB566F-5471-7C69-7915-E51BF4AC4942}"/>
          </ac:spMkLst>
        </pc:spChg>
        <pc:spChg chg="del">
          <ac:chgData name="Anitha Poothappillai" userId="cdc7c6c7-8a30-4610-9a8b-3e9473f03ab3" providerId="ADAL" clId="{1B78DEB4-544D-46DE-9000-19B330436315}" dt="2023-01-30T12:42:52.876" v="71"/>
          <ac:spMkLst>
            <pc:docMk/>
            <pc:sldMk cId="594567600" sldId="260"/>
            <ac:spMk id="3" creationId="{76E1A7B7-9AB9-D00B-2C4D-36A033E708D2}"/>
          </ac:spMkLst>
        </pc:spChg>
        <pc:spChg chg="add">
          <ac:chgData name="Anitha Poothappillai" userId="cdc7c6c7-8a30-4610-9a8b-3e9473f03ab3" providerId="ADAL" clId="{1B78DEB4-544D-46DE-9000-19B330436315}" dt="2023-01-30T12:43:03.250" v="72" actId="26606"/>
          <ac:spMkLst>
            <pc:docMk/>
            <pc:sldMk cId="594567600" sldId="260"/>
            <ac:spMk id="9" creationId="{32BC26D8-82FB-445E-AA49-62A77D7C1EE0}"/>
          </ac:spMkLst>
        </pc:spChg>
        <pc:spChg chg="add">
          <ac:chgData name="Anitha Poothappillai" userId="cdc7c6c7-8a30-4610-9a8b-3e9473f03ab3" providerId="ADAL" clId="{1B78DEB4-544D-46DE-9000-19B330436315}" dt="2023-01-30T12:43:03.250" v="72" actId="26606"/>
          <ac:spMkLst>
            <pc:docMk/>
            <pc:sldMk cId="594567600" sldId="260"/>
            <ac:spMk id="11" creationId="{CB44330D-EA18-4254-AA95-EB49948539B8}"/>
          </ac:spMkLst>
        </pc:spChg>
        <pc:picChg chg="add mod">
          <ac:chgData name="Anitha Poothappillai" userId="cdc7c6c7-8a30-4610-9a8b-3e9473f03ab3" providerId="ADAL" clId="{1B78DEB4-544D-46DE-9000-19B330436315}" dt="2023-01-30T12:43:03.250" v="72" actId="26606"/>
          <ac:picMkLst>
            <pc:docMk/>
            <pc:sldMk cId="594567600" sldId="260"/>
            <ac:picMk id="4" creationId="{9BDDC772-C84F-861C-703B-46E03EB6DF4F}"/>
          </ac:picMkLst>
        </pc:picChg>
      </pc:sldChg>
      <pc:sldChg chg="addSp modSp new mod modTransition setBg modAnim">
        <pc:chgData name="Anitha Poothappillai" userId="cdc7c6c7-8a30-4610-9a8b-3e9473f03ab3" providerId="ADAL" clId="{1B78DEB4-544D-46DE-9000-19B330436315}" dt="2023-01-30T12:49:51.658" v="503"/>
        <pc:sldMkLst>
          <pc:docMk/>
          <pc:sldMk cId="757389061" sldId="261"/>
        </pc:sldMkLst>
        <pc:spChg chg="mod">
          <ac:chgData name="Anitha Poothappillai" userId="cdc7c6c7-8a30-4610-9a8b-3e9473f03ab3" providerId="ADAL" clId="{1B78DEB4-544D-46DE-9000-19B330436315}" dt="2023-01-30T12:48:48.322" v="496" actId="26606"/>
          <ac:spMkLst>
            <pc:docMk/>
            <pc:sldMk cId="757389061" sldId="261"/>
            <ac:spMk id="2" creationId="{DCFF2603-FB04-0A89-8B6E-BE60DFFED822}"/>
          </ac:spMkLst>
        </pc:spChg>
        <pc:spChg chg="mod">
          <ac:chgData name="Anitha Poothappillai" userId="cdc7c6c7-8a30-4610-9a8b-3e9473f03ab3" providerId="ADAL" clId="{1B78DEB4-544D-46DE-9000-19B330436315}" dt="2023-01-30T12:48:48.322" v="496" actId="26606"/>
          <ac:spMkLst>
            <pc:docMk/>
            <pc:sldMk cId="757389061" sldId="261"/>
            <ac:spMk id="3" creationId="{0AB64A54-206E-25F0-4286-26BECD74BBFE}"/>
          </ac:spMkLst>
        </pc:spChg>
        <pc:spChg chg="add">
          <ac:chgData name="Anitha Poothappillai" userId="cdc7c6c7-8a30-4610-9a8b-3e9473f03ab3" providerId="ADAL" clId="{1B78DEB4-544D-46DE-9000-19B330436315}" dt="2023-01-30T12:48:48.322" v="496" actId="26606"/>
          <ac:spMkLst>
            <pc:docMk/>
            <pc:sldMk cId="757389061" sldId="261"/>
            <ac:spMk id="9" creationId="{D1D34770-47A8-402C-AF23-2B653F2D88C1}"/>
          </ac:spMkLst>
        </pc:spChg>
        <pc:picChg chg="add mod">
          <ac:chgData name="Anitha Poothappillai" userId="cdc7c6c7-8a30-4610-9a8b-3e9473f03ab3" providerId="ADAL" clId="{1B78DEB4-544D-46DE-9000-19B330436315}" dt="2023-01-30T12:48:48.322" v="496" actId="26606"/>
          <ac:picMkLst>
            <pc:docMk/>
            <pc:sldMk cId="757389061" sldId="261"/>
            <ac:picMk id="4" creationId="{46AFBE82-34AB-986E-D5B7-C3221715CDF5}"/>
          </ac:picMkLst>
        </pc:picChg>
      </pc:sldChg>
      <pc:sldChg chg="modSp new mod">
        <pc:chgData name="Anitha Poothappillai" userId="cdc7c6c7-8a30-4610-9a8b-3e9473f03ab3" providerId="ADAL" clId="{1B78DEB4-544D-46DE-9000-19B330436315}" dt="2023-01-30T12:53:45.626" v="553" actId="20577"/>
        <pc:sldMkLst>
          <pc:docMk/>
          <pc:sldMk cId="3665535930" sldId="262"/>
        </pc:sldMkLst>
        <pc:spChg chg="mod">
          <ac:chgData name="Anitha Poothappillai" userId="cdc7c6c7-8a30-4610-9a8b-3e9473f03ab3" providerId="ADAL" clId="{1B78DEB4-544D-46DE-9000-19B330436315}" dt="2023-01-30T12:51:47.976" v="544" actId="20577"/>
          <ac:spMkLst>
            <pc:docMk/>
            <pc:sldMk cId="3665535930" sldId="262"/>
            <ac:spMk id="2" creationId="{177E2129-7A3E-6CA6-48DD-B35664EAD954}"/>
          </ac:spMkLst>
        </pc:spChg>
        <pc:spChg chg="mod">
          <ac:chgData name="Anitha Poothappillai" userId="cdc7c6c7-8a30-4610-9a8b-3e9473f03ab3" providerId="ADAL" clId="{1B78DEB4-544D-46DE-9000-19B330436315}" dt="2023-01-30T12:53:45.626" v="553" actId="20577"/>
          <ac:spMkLst>
            <pc:docMk/>
            <pc:sldMk cId="3665535930" sldId="262"/>
            <ac:spMk id="3" creationId="{B6066092-BF4E-F6E3-2958-0F2E85628B0C}"/>
          </ac:spMkLst>
        </pc:spChg>
      </pc:sldChg>
      <pc:sldChg chg="addSp delSp modSp new mod setBg">
        <pc:chgData name="Anitha Poothappillai" userId="cdc7c6c7-8a30-4610-9a8b-3e9473f03ab3" providerId="ADAL" clId="{1B78DEB4-544D-46DE-9000-19B330436315}" dt="2023-01-30T13:12:00.509" v="1195" actId="20577"/>
        <pc:sldMkLst>
          <pc:docMk/>
          <pc:sldMk cId="1916310088" sldId="263"/>
        </pc:sldMkLst>
        <pc:spChg chg="del mod">
          <ac:chgData name="Anitha Poothappillai" userId="cdc7c6c7-8a30-4610-9a8b-3e9473f03ab3" providerId="ADAL" clId="{1B78DEB4-544D-46DE-9000-19B330436315}" dt="2023-01-30T13:03:38.573" v="1147" actId="478"/>
          <ac:spMkLst>
            <pc:docMk/>
            <pc:sldMk cId="1916310088" sldId="263"/>
            <ac:spMk id="2" creationId="{F34C989C-364F-A976-9899-9E04D453D37A}"/>
          </ac:spMkLst>
        </pc:spChg>
        <pc:spChg chg="mod ord">
          <ac:chgData name="Anitha Poothappillai" userId="cdc7c6c7-8a30-4610-9a8b-3e9473f03ab3" providerId="ADAL" clId="{1B78DEB4-544D-46DE-9000-19B330436315}" dt="2023-01-30T13:12:00.509" v="1195" actId="20577"/>
          <ac:spMkLst>
            <pc:docMk/>
            <pc:sldMk cId="1916310088" sldId="263"/>
            <ac:spMk id="3" creationId="{6D8B5CD3-04D3-EF56-D786-C37644DE934E}"/>
          </ac:spMkLst>
        </pc:spChg>
        <pc:spChg chg="add mod">
          <ac:chgData name="Anitha Poothappillai" userId="cdc7c6c7-8a30-4610-9a8b-3e9473f03ab3" providerId="ADAL" clId="{1B78DEB4-544D-46DE-9000-19B330436315}" dt="2023-01-30T13:04:48.211" v="1159" actId="26606"/>
          <ac:spMkLst>
            <pc:docMk/>
            <pc:sldMk cId="1916310088" sldId="263"/>
            <ac:spMk id="4" creationId="{8E446F0D-0756-5687-A24D-4DEA108109AC}"/>
          </ac:spMkLst>
        </pc:spChg>
        <pc:spChg chg="add del">
          <ac:chgData name="Anitha Poothappillai" userId="cdc7c6c7-8a30-4610-9a8b-3e9473f03ab3" providerId="ADAL" clId="{1B78DEB4-544D-46DE-9000-19B330436315}" dt="2023-01-30T13:04:48.192" v="1158" actId="26606"/>
          <ac:spMkLst>
            <pc:docMk/>
            <pc:sldMk cId="1916310088" sldId="263"/>
            <ac:spMk id="1035" creationId="{F13C74B1-5B17-4795-BED0-7140497B445A}"/>
          </ac:spMkLst>
        </pc:spChg>
        <pc:spChg chg="add del">
          <ac:chgData name="Anitha Poothappillai" userId="cdc7c6c7-8a30-4610-9a8b-3e9473f03ab3" providerId="ADAL" clId="{1B78DEB4-544D-46DE-9000-19B330436315}" dt="2023-01-30T13:04:48.192" v="1158" actId="26606"/>
          <ac:spMkLst>
            <pc:docMk/>
            <pc:sldMk cId="1916310088" sldId="263"/>
            <ac:spMk id="1037" creationId="{D4974D33-8DC5-464E-8C6D-BE58F0669C17}"/>
          </ac:spMkLst>
        </pc:spChg>
        <pc:spChg chg="add">
          <ac:chgData name="Anitha Poothappillai" userId="cdc7c6c7-8a30-4610-9a8b-3e9473f03ab3" providerId="ADAL" clId="{1B78DEB4-544D-46DE-9000-19B330436315}" dt="2023-01-30T13:04:48.211" v="1159" actId="26606"/>
          <ac:spMkLst>
            <pc:docMk/>
            <pc:sldMk cId="1916310088" sldId="263"/>
            <ac:spMk id="1040" creationId="{201CC55D-ED54-4C5C-95E6-10947BD1103B}"/>
          </ac:spMkLst>
        </pc:spChg>
        <pc:spChg chg="add">
          <ac:chgData name="Anitha Poothappillai" userId="cdc7c6c7-8a30-4610-9a8b-3e9473f03ab3" providerId="ADAL" clId="{1B78DEB4-544D-46DE-9000-19B330436315}" dt="2023-01-30T13:04:48.211" v="1159" actId="26606"/>
          <ac:spMkLst>
            <pc:docMk/>
            <pc:sldMk cId="1916310088" sldId="263"/>
            <ac:spMk id="1041" creationId="{3873B707-463F-40B0-8227-E8CC6C67EB25}"/>
          </ac:spMkLst>
        </pc:spChg>
        <pc:spChg chg="add">
          <ac:chgData name="Anitha Poothappillai" userId="cdc7c6c7-8a30-4610-9a8b-3e9473f03ab3" providerId="ADAL" clId="{1B78DEB4-544D-46DE-9000-19B330436315}" dt="2023-01-30T13:04:48.211" v="1159" actId="26606"/>
          <ac:spMkLst>
            <pc:docMk/>
            <pc:sldMk cId="1916310088" sldId="263"/>
            <ac:spMk id="1043" creationId="{C13237C8-E62C-4F0D-A318-BD6FB6C2D138}"/>
          </ac:spMkLst>
        </pc:spChg>
        <pc:spChg chg="add">
          <ac:chgData name="Anitha Poothappillai" userId="cdc7c6c7-8a30-4610-9a8b-3e9473f03ab3" providerId="ADAL" clId="{1B78DEB4-544D-46DE-9000-19B330436315}" dt="2023-01-30T13:04:48.211" v="1159" actId="26606"/>
          <ac:spMkLst>
            <pc:docMk/>
            <pc:sldMk cId="1916310088" sldId="263"/>
            <ac:spMk id="1045" creationId="{19C9EAEA-39D0-4B0E-A0EB-51E7B26740B1}"/>
          </ac:spMkLst>
        </pc:spChg>
        <pc:grpChg chg="add">
          <ac:chgData name="Anitha Poothappillai" userId="cdc7c6c7-8a30-4610-9a8b-3e9473f03ab3" providerId="ADAL" clId="{1B78DEB4-544D-46DE-9000-19B330436315}" dt="2023-01-30T13:04:48.211" v="1159" actId="26606"/>
          <ac:grpSpMkLst>
            <pc:docMk/>
            <pc:sldMk cId="1916310088" sldId="263"/>
            <ac:grpSpMk id="1042" creationId="{1DE889C7-FAD6-4397-98E2-05D503484459}"/>
          </ac:grpSpMkLst>
        </pc:grpChg>
        <pc:picChg chg="add del">
          <ac:chgData name="Anitha Poothappillai" userId="cdc7c6c7-8a30-4610-9a8b-3e9473f03ab3" providerId="ADAL" clId="{1B78DEB4-544D-46DE-9000-19B330436315}" dt="2023-01-30T13:03:38.573" v="1147" actId="478"/>
          <ac:picMkLst>
            <pc:docMk/>
            <pc:sldMk cId="1916310088" sldId="263"/>
            <ac:picMk id="1026" creationId="{D529ACF5-97FB-AAF3-0776-887811A4AF31}"/>
          </ac:picMkLst>
        </pc:picChg>
        <pc:picChg chg="add del mod">
          <ac:chgData name="Anitha Poothappillai" userId="cdc7c6c7-8a30-4610-9a8b-3e9473f03ab3" providerId="ADAL" clId="{1B78DEB4-544D-46DE-9000-19B330436315}" dt="2023-01-30T13:04:25.665" v="1155" actId="478"/>
          <ac:picMkLst>
            <pc:docMk/>
            <pc:sldMk cId="1916310088" sldId="263"/>
            <ac:picMk id="1028" creationId="{805182F9-1AC5-DF64-1450-580B85E67D47}"/>
          </ac:picMkLst>
        </pc:picChg>
        <pc:picChg chg="add mod">
          <ac:chgData name="Anitha Poothappillai" userId="cdc7c6c7-8a30-4610-9a8b-3e9473f03ab3" providerId="ADAL" clId="{1B78DEB4-544D-46DE-9000-19B330436315}" dt="2023-01-30T13:04:48.211" v="1159" actId="26606"/>
          <ac:picMkLst>
            <pc:docMk/>
            <pc:sldMk cId="1916310088" sldId="263"/>
            <ac:picMk id="1030" creationId="{6881D48E-57F5-BE97-9218-74D991E542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679D2-ACF2-4AB8-B19C-DF24DFF188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B52C3-1F5F-4D02-A0DA-190A034CAA3A}">
      <dgm:prSet/>
      <dgm:spPr/>
      <dgm:t>
        <a:bodyPr/>
        <a:lstStyle/>
        <a:p>
          <a:r>
            <a:rPr lang="nb-NO" dirty="0"/>
            <a:t>Vibrerende motor(er) + batteri </a:t>
          </a:r>
          <a:endParaRPr lang="en-US" dirty="0"/>
        </a:p>
      </dgm:t>
    </dgm:pt>
    <dgm:pt modelId="{0CE7913F-D7C3-4A71-BFD6-424BFC675FB0}" type="parTrans" cxnId="{04556FB0-FF24-4F26-BFB5-1E93974F7D90}">
      <dgm:prSet/>
      <dgm:spPr/>
      <dgm:t>
        <a:bodyPr/>
        <a:lstStyle/>
        <a:p>
          <a:endParaRPr lang="en-US"/>
        </a:p>
      </dgm:t>
    </dgm:pt>
    <dgm:pt modelId="{A5EC15FA-1D36-4009-BB2C-7A8AE403DDF9}" type="sibTrans" cxnId="{04556FB0-FF24-4F26-BFB5-1E93974F7D90}">
      <dgm:prSet/>
      <dgm:spPr/>
      <dgm:t>
        <a:bodyPr/>
        <a:lstStyle/>
        <a:p>
          <a:endParaRPr lang="en-US"/>
        </a:p>
      </dgm:t>
    </dgm:pt>
    <dgm:pt modelId="{1CBE60B5-37D0-4C61-B86D-0B3AE2174FF9}">
      <dgm:prSet/>
      <dgm:spPr/>
      <dgm:t>
        <a:bodyPr/>
        <a:lstStyle/>
        <a:p>
          <a:r>
            <a:rPr lang="nb-NO"/>
            <a:t>Mikrokontroller med bluetooth/wifi</a:t>
          </a:r>
          <a:endParaRPr lang="en-US"/>
        </a:p>
      </dgm:t>
    </dgm:pt>
    <dgm:pt modelId="{535465FB-81B8-43B6-B61E-801AF3E6CB0E}" type="parTrans" cxnId="{813E40B2-8391-461F-910F-DA7395E90343}">
      <dgm:prSet/>
      <dgm:spPr/>
      <dgm:t>
        <a:bodyPr/>
        <a:lstStyle/>
        <a:p>
          <a:endParaRPr lang="en-US"/>
        </a:p>
      </dgm:t>
    </dgm:pt>
    <dgm:pt modelId="{558C3694-23DF-4FEA-8BCD-9D7356E830EF}" type="sibTrans" cxnId="{813E40B2-8391-461F-910F-DA7395E90343}">
      <dgm:prSet/>
      <dgm:spPr/>
      <dgm:t>
        <a:bodyPr/>
        <a:lstStyle/>
        <a:p>
          <a:endParaRPr lang="en-US"/>
        </a:p>
      </dgm:t>
    </dgm:pt>
    <dgm:pt modelId="{4A46489F-2111-4C20-94DE-050FE48DE921}">
      <dgm:prSet/>
      <dgm:spPr/>
      <dgm:t>
        <a:bodyPr/>
        <a:lstStyle/>
        <a:p>
          <a:r>
            <a:rPr lang="nb-NO" dirty="0"/>
            <a:t>Krever minst mulig spenning/strøm</a:t>
          </a:r>
          <a:endParaRPr lang="en-US" dirty="0"/>
        </a:p>
      </dgm:t>
    </dgm:pt>
    <dgm:pt modelId="{DBBD4BA8-985F-413D-BF04-A06C8AF9AC17}" type="parTrans" cxnId="{65956C7A-BA40-4E98-A2EE-C409D3DB0129}">
      <dgm:prSet/>
      <dgm:spPr/>
      <dgm:t>
        <a:bodyPr/>
        <a:lstStyle/>
        <a:p>
          <a:endParaRPr lang="en-US"/>
        </a:p>
      </dgm:t>
    </dgm:pt>
    <dgm:pt modelId="{20440281-FDF0-4E1E-814A-A1C1D99486FB}" type="sibTrans" cxnId="{65956C7A-BA40-4E98-A2EE-C409D3DB0129}">
      <dgm:prSet/>
      <dgm:spPr/>
      <dgm:t>
        <a:bodyPr/>
        <a:lstStyle/>
        <a:p>
          <a:endParaRPr lang="en-US"/>
        </a:p>
      </dgm:t>
    </dgm:pt>
    <dgm:pt modelId="{553EEB58-02B1-49A1-A4DD-344711440D8A}">
      <dgm:prSet/>
      <dgm:spPr/>
      <dgm:t>
        <a:bodyPr/>
        <a:lstStyle/>
        <a:p>
          <a:r>
            <a:rPr lang="nb-NO" dirty="0"/>
            <a:t>Mest mulig kompakt</a:t>
          </a:r>
        </a:p>
      </dgm:t>
    </dgm:pt>
    <dgm:pt modelId="{A1DA577D-6EDD-4857-97DF-1062BB4A397F}" type="parTrans" cxnId="{05E6F666-F122-430B-AE67-02782075790F}">
      <dgm:prSet/>
      <dgm:spPr/>
      <dgm:t>
        <a:bodyPr/>
        <a:lstStyle/>
        <a:p>
          <a:endParaRPr lang="nb-NO"/>
        </a:p>
      </dgm:t>
    </dgm:pt>
    <dgm:pt modelId="{7365BB9C-3EA2-46A8-9113-63DA78656F2C}" type="sibTrans" cxnId="{05E6F666-F122-430B-AE67-02782075790F}">
      <dgm:prSet/>
      <dgm:spPr/>
      <dgm:t>
        <a:bodyPr/>
        <a:lstStyle/>
        <a:p>
          <a:endParaRPr lang="nb-NO"/>
        </a:p>
      </dgm:t>
    </dgm:pt>
    <dgm:pt modelId="{1892FF32-3E70-41EE-80F9-5856A038AA1B}">
      <dgm:prSet/>
      <dgm:spPr/>
      <dgm:t>
        <a:bodyPr/>
        <a:lstStyle/>
        <a:p>
          <a:r>
            <a:rPr lang="en-US" dirty="0" err="1"/>
            <a:t>Mest</a:t>
          </a:r>
          <a:r>
            <a:rPr lang="en-US" dirty="0"/>
            <a:t> </a:t>
          </a:r>
          <a:r>
            <a:rPr lang="en-US" dirty="0" err="1"/>
            <a:t>mulig</a:t>
          </a:r>
          <a:r>
            <a:rPr lang="en-US" dirty="0"/>
            <a:t> </a:t>
          </a:r>
          <a:r>
            <a:rPr lang="en-US" dirty="0" err="1"/>
            <a:t>kompakt</a:t>
          </a:r>
          <a:endParaRPr lang="en-US" dirty="0"/>
        </a:p>
      </dgm:t>
    </dgm:pt>
    <dgm:pt modelId="{035D7715-BFF8-4CEC-BA27-9936FC357649}" type="parTrans" cxnId="{71435218-853B-4BC4-A845-0CFADD567032}">
      <dgm:prSet/>
      <dgm:spPr/>
      <dgm:t>
        <a:bodyPr/>
        <a:lstStyle/>
        <a:p>
          <a:endParaRPr lang="nb-NO"/>
        </a:p>
      </dgm:t>
    </dgm:pt>
    <dgm:pt modelId="{F2EC50D2-F342-4368-8891-28BEEC452237}" type="sibTrans" cxnId="{71435218-853B-4BC4-A845-0CFADD567032}">
      <dgm:prSet/>
      <dgm:spPr/>
      <dgm:t>
        <a:bodyPr/>
        <a:lstStyle/>
        <a:p>
          <a:endParaRPr lang="nb-NO"/>
        </a:p>
      </dgm:t>
    </dgm:pt>
    <dgm:pt modelId="{E079A2F8-03C8-47CE-A18C-A78742E59F9E}">
      <dgm:prSet/>
      <dgm:spPr/>
      <dgm:t>
        <a:bodyPr/>
        <a:lstStyle/>
        <a:p>
          <a:r>
            <a:rPr lang="nb-NO" dirty="0"/>
            <a:t>ESP32 (trenger 5V strøm)</a:t>
          </a:r>
          <a:endParaRPr lang="en-US" dirty="0"/>
        </a:p>
      </dgm:t>
    </dgm:pt>
    <dgm:pt modelId="{62BCED71-36F9-47B7-B887-14A47233DE6E}" type="parTrans" cxnId="{E1116B24-61D6-4C3F-9296-B48E3D1E43E0}">
      <dgm:prSet/>
      <dgm:spPr/>
      <dgm:t>
        <a:bodyPr/>
        <a:lstStyle/>
        <a:p>
          <a:endParaRPr lang="nb-NO"/>
        </a:p>
      </dgm:t>
    </dgm:pt>
    <dgm:pt modelId="{41F616D4-0319-4F84-9BCD-5F157303754E}" type="sibTrans" cxnId="{E1116B24-61D6-4C3F-9296-B48E3D1E43E0}">
      <dgm:prSet/>
      <dgm:spPr/>
      <dgm:t>
        <a:bodyPr/>
        <a:lstStyle/>
        <a:p>
          <a:endParaRPr lang="nb-NO"/>
        </a:p>
      </dgm:t>
    </dgm:pt>
    <dgm:pt modelId="{A85DC742-BED4-4AD6-AA01-B732FC2E50E6}" type="pres">
      <dgm:prSet presAssocID="{9FF679D2-ACF2-4AB8-B19C-DF24DFF188B8}" presName="linear" presStyleCnt="0">
        <dgm:presLayoutVars>
          <dgm:dir/>
          <dgm:animLvl val="lvl"/>
          <dgm:resizeHandles val="exact"/>
        </dgm:presLayoutVars>
      </dgm:prSet>
      <dgm:spPr/>
    </dgm:pt>
    <dgm:pt modelId="{B1102C0D-1B78-4BBC-B39F-27F26EC2A257}" type="pres">
      <dgm:prSet presAssocID="{216B52C3-1F5F-4D02-A0DA-190A034CAA3A}" presName="parentLin" presStyleCnt="0"/>
      <dgm:spPr/>
    </dgm:pt>
    <dgm:pt modelId="{4555E297-6A11-4BFD-ACE3-C33E078F80CB}" type="pres">
      <dgm:prSet presAssocID="{216B52C3-1F5F-4D02-A0DA-190A034CAA3A}" presName="parentLeftMargin" presStyleLbl="node1" presStyleIdx="0" presStyleCnt="2"/>
      <dgm:spPr/>
    </dgm:pt>
    <dgm:pt modelId="{79C76472-30A3-4A0C-A6C0-AD1CF44468C1}" type="pres">
      <dgm:prSet presAssocID="{216B52C3-1F5F-4D02-A0DA-190A034CAA3A}" presName="parentText" presStyleLbl="node1" presStyleIdx="0" presStyleCnt="2" custLinFactNeighborX="-5590" custLinFactNeighborY="-52014">
        <dgm:presLayoutVars>
          <dgm:chMax val="0"/>
          <dgm:bulletEnabled val="1"/>
        </dgm:presLayoutVars>
      </dgm:prSet>
      <dgm:spPr/>
    </dgm:pt>
    <dgm:pt modelId="{1BFBC212-DBB4-411A-9C7A-F3645AD8C361}" type="pres">
      <dgm:prSet presAssocID="{216B52C3-1F5F-4D02-A0DA-190A034CAA3A}" presName="negativeSpace" presStyleCnt="0"/>
      <dgm:spPr/>
    </dgm:pt>
    <dgm:pt modelId="{1332422D-DBDE-4195-8E64-03DDEBA2D0FF}" type="pres">
      <dgm:prSet presAssocID="{216B52C3-1F5F-4D02-A0DA-190A034CAA3A}" presName="childText" presStyleLbl="conFgAcc1" presStyleIdx="0" presStyleCnt="2">
        <dgm:presLayoutVars>
          <dgm:bulletEnabled val="1"/>
        </dgm:presLayoutVars>
      </dgm:prSet>
      <dgm:spPr/>
    </dgm:pt>
    <dgm:pt modelId="{60D94B7F-62C7-4D93-963A-C13852708B27}" type="pres">
      <dgm:prSet presAssocID="{A5EC15FA-1D36-4009-BB2C-7A8AE403DDF9}" presName="spaceBetweenRectangles" presStyleCnt="0"/>
      <dgm:spPr/>
    </dgm:pt>
    <dgm:pt modelId="{A94AC5CE-07B8-4C03-B3CE-E0746C08CB78}" type="pres">
      <dgm:prSet presAssocID="{1CBE60B5-37D0-4C61-B86D-0B3AE2174FF9}" presName="parentLin" presStyleCnt="0"/>
      <dgm:spPr/>
    </dgm:pt>
    <dgm:pt modelId="{A925A131-283B-43BE-AC73-1837C35D4B27}" type="pres">
      <dgm:prSet presAssocID="{1CBE60B5-37D0-4C61-B86D-0B3AE2174FF9}" presName="parentLeftMargin" presStyleLbl="node1" presStyleIdx="0" presStyleCnt="2"/>
      <dgm:spPr/>
    </dgm:pt>
    <dgm:pt modelId="{880EC79A-FF99-4A5A-ABAD-12D33BA540BA}" type="pres">
      <dgm:prSet presAssocID="{1CBE60B5-37D0-4C61-B86D-0B3AE2174F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D579A-0B39-4857-BE14-ED277D37966A}" type="pres">
      <dgm:prSet presAssocID="{1CBE60B5-37D0-4C61-B86D-0B3AE2174FF9}" presName="negativeSpace" presStyleCnt="0"/>
      <dgm:spPr/>
    </dgm:pt>
    <dgm:pt modelId="{9CEBCD44-7D80-45C6-918A-28B5FCF3A1C4}" type="pres">
      <dgm:prSet presAssocID="{1CBE60B5-37D0-4C61-B86D-0B3AE2174F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DC970E-F0BE-4007-9143-72E9678EA003}" type="presOf" srcId="{9FF679D2-ACF2-4AB8-B19C-DF24DFF188B8}" destId="{A85DC742-BED4-4AD6-AA01-B732FC2E50E6}" srcOrd="0" destOrd="0" presId="urn:microsoft.com/office/officeart/2005/8/layout/list1"/>
    <dgm:cxn modelId="{71435218-853B-4BC4-A845-0CFADD567032}" srcId="{1CBE60B5-37D0-4C61-B86D-0B3AE2174FF9}" destId="{1892FF32-3E70-41EE-80F9-5856A038AA1B}" srcOrd="1" destOrd="0" parTransId="{035D7715-BFF8-4CEC-BA27-9936FC357649}" sibTransId="{F2EC50D2-F342-4368-8891-28BEEC452237}"/>
    <dgm:cxn modelId="{E1116B24-61D6-4C3F-9296-B48E3D1E43E0}" srcId="{1892FF32-3E70-41EE-80F9-5856A038AA1B}" destId="{E079A2F8-03C8-47CE-A18C-A78742E59F9E}" srcOrd="0" destOrd="0" parTransId="{62BCED71-36F9-47B7-B887-14A47233DE6E}" sibTransId="{41F616D4-0319-4F84-9BCD-5F157303754E}"/>
    <dgm:cxn modelId="{2FBD0B3C-4D9E-44E7-B54B-F64837759B44}" type="presOf" srcId="{1CBE60B5-37D0-4C61-B86D-0B3AE2174FF9}" destId="{A925A131-283B-43BE-AC73-1837C35D4B27}" srcOrd="0" destOrd="0" presId="urn:microsoft.com/office/officeart/2005/8/layout/list1"/>
    <dgm:cxn modelId="{05E6F666-F122-430B-AE67-02782075790F}" srcId="{216B52C3-1F5F-4D02-A0DA-190A034CAA3A}" destId="{553EEB58-02B1-49A1-A4DD-344711440D8A}" srcOrd="0" destOrd="0" parTransId="{A1DA577D-6EDD-4857-97DF-1062BB4A397F}" sibTransId="{7365BB9C-3EA2-46A8-9113-63DA78656F2C}"/>
    <dgm:cxn modelId="{65956C7A-BA40-4E98-A2EE-C409D3DB0129}" srcId="{1CBE60B5-37D0-4C61-B86D-0B3AE2174FF9}" destId="{4A46489F-2111-4C20-94DE-050FE48DE921}" srcOrd="0" destOrd="0" parTransId="{DBBD4BA8-985F-413D-BF04-A06C8AF9AC17}" sibTransId="{20440281-FDF0-4E1E-814A-A1C1D99486FB}"/>
    <dgm:cxn modelId="{28A17393-C2DA-4476-87D7-037DAAE61AC7}" type="presOf" srcId="{1CBE60B5-37D0-4C61-B86D-0B3AE2174FF9}" destId="{880EC79A-FF99-4A5A-ABAD-12D33BA540BA}" srcOrd="1" destOrd="0" presId="urn:microsoft.com/office/officeart/2005/8/layout/list1"/>
    <dgm:cxn modelId="{7C46CF95-02EB-4914-B571-90E878B62639}" type="presOf" srcId="{553EEB58-02B1-49A1-A4DD-344711440D8A}" destId="{1332422D-DBDE-4195-8E64-03DDEBA2D0FF}" srcOrd="0" destOrd="0" presId="urn:microsoft.com/office/officeart/2005/8/layout/list1"/>
    <dgm:cxn modelId="{04556FB0-FF24-4F26-BFB5-1E93974F7D90}" srcId="{9FF679D2-ACF2-4AB8-B19C-DF24DFF188B8}" destId="{216B52C3-1F5F-4D02-A0DA-190A034CAA3A}" srcOrd="0" destOrd="0" parTransId="{0CE7913F-D7C3-4A71-BFD6-424BFC675FB0}" sibTransId="{A5EC15FA-1D36-4009-BB2C-7A8AE403DDF9}"/>
    <dgm:cxn modelId="{813E40B2-8391-461F-910F-DA7395E90343}" srcId="{9FF679D2-ACF2-4AB8-B19C-DF24DFF188B8}" destId="{1CBE60B5-37D0-4C61-B86D-0B3AE2174FF9}" srcOrd="1" destOrd="0" parTransId="{535465FB-81B8-43B6-B61E-801AF3E6CB0E}" sibTransId="{558C3694-23DF-4FEA-8BCD-9D7356E830EF}"/>
    <dgm:cxn modelId="{A84E11D0-92F4-4D01-BBC6-125AFE1EE493}" type="presOf" srcId="{E079A2F8-03C8-47CE-A18C-A78742E59F9E}" destId="{9CEBCD44-7D80-45C6-918A-28B5FCF3A1C4}" srcOrd="0" destOrd="2" presId="urn:microsoft.com/office/officeart/2005/8/layout/list1"/>
    <dgm:cxn modelId="{A58D3CE2-CD65-4320-9E4D-2FA6988E94F5}" type="presOf" srcId="{1892FF32-3E70-41EE-80F9-5856A038AA1B}" destId="{9CEBCD44-7D80-45C6-918A-28B5FCF3A1C4}" srcOrd="0" destOrd="1" presId="urn:microsoft.com/office/officeart/2005/8/layout/list1"/>
    <dgm:cxn modelId="{4F9F0BE6-784E-443D-939C-246561DF50B8}" type="presOf" srcId="{216B52C3-1F5F-4D02-A0DA-190A034CAA3A}" destId="{4555E297-6A11-4BFD-ACE3-C33E078F80CB}" srcOrd="0" destOrd="0" presId="urn:microsoft.com/office/officeart/2005/8/layout/list1"/>
    <dgm:cxn modelId="{6CACECE7-669C-4C3F-8CB1-629031B6E3F0}" type="presOf" srcId="{216B52C3-1F5F-4D02-A0DA-190A034CAA3A}" destId="{79C76472-30A3-4A0C-A6C0-AD1CF44468C1}" srcOrd="1" destOrd="0" presId="urn:microsoft.com/office/officeart/2005/8/layout/list1"/>
    <dgm:cxn modelId="{2801E9F0-6514-4F52-AC06-E5164B94CC4F}" type="presOf" srcId="{4A46489F-2111-4C20-94DE-050FE48DE921}" destId="{9CEBCD44-7D80-45C6-918A-28B5FCF3A1C4}" srcOrd="0" destOrd="0" presId="urn:microsoft.com/office/officeart/2005/8/layout/list1"/>
    <dgm:cxn modelId="{9806BF05-07AE-45E5-BFA8-13143AF6256A}" type="presParOf" srcId="{A85DC742-BED4-4AD6-AA01-B732FC2E50E6}" destId="{B1102C0D-1B78-4BBC-B39F-27F26EC2A257}" srcOrd="0" destOrd="0" presId="urn:microsoft.com/office/officeart/2005/8/layout/list1"/>
    <dgm:cxn modelId="{199D7E4B-EA52-47A1-8C2D-D051A34FDCF1}" type="presParOf" srcId="{B1102C0D-1B78-4BBC-B39F-27F26EC2A257}" destId="{4555E297-6A11-4BFD-ACE3-C33E078F80CB}" srcOrd="0" destOrd="0" presId="urn:microsoft.com/office/officeart/2005/8/layout/list1"/>
    <dgm:cxn modelId="{4642FC75-05C8-4B4A-A986-C18DFA013C26}" type="presParOf" srcId="{B1102C0D-1B78-4BBC-B39F-27F26EC2A257}" destId="{79C76472-30A3-4A0C-A6C0-AD1CF44468C1}" srcOrd="1" destOrd="0" presId="urn:microsoft.com/office/officeart/2005/8/layout/list1"/>
    <dgm:cxn modelId="{B022DD7F-EF0F-4F97-BAC4-1D587A257552}" type="presParOf" srcId="{A85DC742-BED4-4AD6-AA01-B732FC2E50E6}" destId="{1BFBC212-DBB4-411A-9C7A-F3645AD8C361}" srcOrd="1" destOrd="0" presId="urn:microsoft.com/office/officeart/2005/8/layout/list1"/>
    <dgm:cxn modelId="{4F75AA95-87B8-4BCA-AB05-397A56F02FF7}" type="presParOf" srcId="{A85DC742-BED4-4AD6-AA01-B732FC2E50E6}" destId="{1332422D-DBDE-4195-8E64-03DDEBA2D0FF}" srcOrd="2" destOrd="0" presId="urn:microsoft.com/office/officeart/2005/8/layout/list1"/>
    <dgm:cxn modelId="{937E17D3-F9EE-46DE-8958-5D40C546925E}" type="presParOf" srcId="{A85DC742-BED4-4AD6-AA01-B732FC2E50E6}" destId="{60D94B7F-62C7-4D93-963A-C13852708B27}" srcOrd="3" destOrd="0" presId="urn:microsoft.com/office/officeart/2005/8/layout/list1"/>
    <dgm:cxn modelId="{AF248B09-61F7-4118-8876-2EC3EDDA26B0}" type="presParOf" srcId="{A85DC742-BED4-4AD6-AA01-B732FC2E50E6}" destId="{A94AC5CE-07B8-4C03-B3CE-E0746C08CB78}" srcOrd="4" destOrd="0" presId="urn:microsoft.com/office/officeart/2005/8/layout/list1"/>
    <dgm:cxn modelId="{3ACF0365-7277-4087-9A9E-CD77DBC287CF}" type="presParOf" srcId="{A94AC5CE-07B8-4C03-B3CE-E0746C08CB78}" destId="{A925A131-283B-43BE-AC73-1837C35D4B27}" srcOrd="0" destOrd="0" presId="urn:microsoft.com/office/officeart/2005/8/layout/list1"/>
    <dgm:cxn modelId="{BA9F3A90-B152-455F-B93B-B0D27871AE4D}" type="presParOf" srcId="{A94AC5CE-07B8-4C03-B3CE-E0746C08CB78}" destId="{880EC79A-FF99-4A5A-ABAD-12D33BA540BA}" srcOrd="1" destOrd="0" presId="urn:microsoft.com/office/officeart/2005/8/layout/list1"/>
    <dgm:cxn modelId="{1B2FD7E7-0CAF-43CE-B6DC-8E9F3405E677}" type="presParOf" srcId="{A85DC742-BED4-4AD6-AA01-B732FC2E50E6}" destId="{8D0D579A-0B39-4857-BE14-ED277D37966A}" srcOrd="5" destOrd="0" presId="urn:microsoft.com/office/officeart/2005/8/layout/list1"/>
    <dgm:cxn modelId="{A077B3A0-3F59-4FCD-AA73-A7365792E67A}" type="presParOf" srcId="{A85DC742-BED4-4AD6-AA01-B732FC2E50E6}" destId="{9CEBCD44-7D80-45C6-918A-28B5FCF3A1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422D-DBDE-4195-8E64-03DDEBA2D0FF}">
      <dsp:nvSpPr>
        <dsp:cNvPr id="0" name=""/>
        <dsp:cNvSpPr/>
      </dsp:nvSpPr>
      <dsp:spPr>
        <a:xfrm>
          <a:off x="0" y="446319"/>
          <a:ext cx="10515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Mest mulig kompakt</a:t>
          </a:r>
        </a:p>
      </dsp:txBody>
      <dsp:txXfrm>
        <a:off x="0" y="446319"/>
        <a:ext cx="10515600" cy="1190700"/>
      </dsp:txXfrm>
    </dsp:sp>
    <dsp:sp modelId="{79C76472-30A3-4A0C-A6C0-AD1CF44468C1}">
      <dsp:nvSpPr>
        <dsp:cNvPr id="0" name=""/>
        <dsp:cNvSpPr/>
      </dsp:nvSpPr>
      <dsp:spPr>
        <a:xfrm>
          <a:off x="496388" y="0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Vibrerende motor(er) + batteri </a:t>
          </a:r>
          <a:endParaRPr lang="en-US" sz="2800" kern="1200" dirty="0"/>
        </a:p>
      </dsp:txBody>
      <dsp:txXfrm>
        <a:off x="536737" y="40349"/>
        <a:ext cx="7280222" cy="745862"/>
      </dsp:txXfrm>
    </dsp:sp>
    <dsp:sp modelId="{9CEBCD44-7D80-45C6-918A-28B5FCF3A1C4}">
      <dsp:nvSpPr>
        <dsp:cNvPr id="0" name=""/>
        <dsp:cNvSpPr/>
      </dsp:nvSpPr>
      <dsp:spPr>
        <a:xfrm>
          <a:off x="0" y="2201499"/>
          <a:ext cx="10515600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Krever minst mulig spenning/strøm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Mest</a:t>
          </a:r>
          <a:r>
            <a:rPr lang="en-US" sz="2800" kern="1200" dirty="0"/>
            <a:t> </a:t>
          </a:r>
          <a:r>
            <a:rPr lang="en-US" sz="2800" kern="1200" dirty="0" err="1"/>
            <a:t>mulig</a:t>
          </a:r>
          <a:r>
            <a:rPr lang="en-US" sz="2800" kern="1200" dirty="0"/>
            <a:t> </a:t>
          </a:r>
          <a:r>
            <a:rPr lang="en-US" sz="2800" kern="1200" dirty="0" err="1"/>
            <a:t>kompakt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ESP32 (trenger 5V strøm)</a:t>
          </a:r>
          <a:endParaRPr lang="en-US" sz="2800" kern="1200" dirty="0"/>
        </a:p>
      </dsp:txBody>
      <dsp:txXfrm>
        <a:off x="0" y="2201499"/>
        <a:ext cx="10515600" cy="2116800"/>
      </dsp:txXfrm>
    </dsp:sp>
    <dsp:sp modelId="{880EC79A-FF99-4A5A-ABAD-12D33BA540BA}">
      <dsp:nvSpPr>
        <dsp:cNvPr id="0" name=""/>
        <dsp:cNvSpPr/>
      </dsp:nvSpPr>
      <dsp:spPr>
        <a:xfrm>
          <a:off x="525780" y="1788219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/>
            <a:t>Mikrokontroller med bluetooth/wifi</a:t>
          </a:r>
          <a:endParaRPr lang="en-US" sz="2800" kern="1200"/>
        </a:p>
      </dsp:txBody>
      <dsp:txXfrm>
        <a:off x="566129" y="1828568"/>
        <a:ext cx="728022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5C789C-E248-D04D-387F-97475616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2372358-E37A-3436-3F58-530248F5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CCD3D-D04B-579C-1C1F-8A16933D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B6D4DD-7C1B-6BBC-C44C-594170D5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92761B-92CA-C97B-D371-47E415D9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46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C23745-AB52-EC7D-62B7-E6455C5C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A382CBA-8AA1-22DD-B04C-863FB62D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781A8B-321B-8E55-7837-44108659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622F435-8AB0-6084-5805-A0F36A61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5D560-A6A7-413E-C5D0-44A3643A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04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72AB141-B5B1-02C7-0C6E-747486DE1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ABAD6F-E880-F370-7D9C-EC2E320D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8C2D2E-B2E1-AEE8-3C8D-FF38FF47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39A23B-63AB-E374-922E-D090B955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395AC9-7EFB-6597-BD03-6667D77B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86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B218EB-2236-458B-9555-1683A166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C9AC15-98E4-3F9E-4F12-5294FC26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FF97AE-21E8-0A0F-F82D-404B958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DBB013D-709F-AB38-1001-3CF37A9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0401358-4A75-F9F1-FB3C-124B713B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47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57954C-953A-5D8F-6E7D-F32FD233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534159-48CD-4C9F-9E54-416689A4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003A69-77A4-F5C1-D7EC-ECA393A0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851879-B03F-69CE-5642-D48E6D5F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B314D1-B630-BF40-A196-04B18444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06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C0EF79-1CD4-F363-FFDB-F6CFF62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F58692-0F08-18A2-F2D2-766BE4810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882994-AFC6-B9B8-4211-F757B71F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803537F-E605-2707-C830-CC95FB6E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DDF9E6-9E7E-A1D1-6C83-D70D159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3B64A13-B390-CCC9-088B-B8EDA055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15C0BA-BE1D-7BC4-4B9A-52F0719A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121C13F-5D4D-DEA4-5E3E-794A9F9E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61C057-88AB-ECEB-A32A-B85D935C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26B37DE-6CA6-7DE3-B98B-5F8B39FA7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4694D6B-8201-5A16-C2F4-AD315CE02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1327C82-3035-6C19-CB8E-EE18110E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F889BF5-84BA-DCDF-F637-F0993CE9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1BD2350-1FCF-7AD0-D9ED-56D363A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80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C80606-8F5C-5579-F246-93DC203D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7459931-15D3-BCA1-4C49-1C2C3318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B5D99B3-7381-0D98-AF14-C596A637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2C1EC67-47AF-24E3-7085-C1E47895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18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08CB1D2-5A7F-9408-E4F4-CA65871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8513E6-9B68-D485-3D36-4136A32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9944F13-48B6-FB67-7FCA-482E944E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81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04E20A-FA4B-0426-C323-F0ECEDD1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5D22FB-84F8-8FF4-9219-30E47F75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E5444B6-5B5A-6247-5DD1-6E1220B8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A87DE03-0B21-998F-CFD5-53876F62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D51FCA9-A6F3-76CA-AC1D-E51B639A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C09E6FF-E673-AC63-82DE-72782AD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479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6CCC91-027E-EA46-A052-04C876DC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5E0E78A-F1DB-3BDF-30D8-65A0914CB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0B96A1F-FDDD-2E17-DBB9-ACB01C9A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24B029-284E-1109-78E9-B2EA09B1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9C26E4B-4E2F-1A98-B743-D659D459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840C7C-9BCC-C471-E8FD-DFE3DC1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61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BD19928-DECE-D53B-E822-66523DC7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463E00-5107-AF7A-8725-55746EBE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9033AFA-CDC3-3AF5-7897-835F0396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FE6E-5E08-49E3-A2FC-44295CC6AD48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26DE1D-685F-66D1-3643-AC174A35F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4F06CCC-F31E-30B1-34E3-14BED868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D6C9-5247-4FF5-BD48-2617FB11D2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5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cheapest-smallest-microcontroller-with-Bluetooth-or-BLE-built-in" TargetMode="External"/><Relationship Id="rId2" Type="http://schemas.openxmlformats.org/officeDocument/2006/relationships/hyperlink" Target="https://electronics.stackexchange.com/questions/23536/how-do-i-build-a-bracelet-that-vibrates-once-every-n-minu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lthyhearing.com/report/53155-Buzz-device-routes-sound-through-sk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07A21-868B-924A-A66C-DC70F66E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99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37DF965-F8A1-15BF-C987-EF4FFF0F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63"/>
            <a:ext cx="9144000" cy="2900518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FFFFFF"/>
                </a:solidFill>
              </a:rPr>
              <a:t>DAb</a:t>
            </a:r>
            <a:r>
              <a:rPr lang="nb-NO" dirty="0">
                <a:solidFill>
                  <a:srgbClr val="FFFFFF"/>
                </a:solidFill>
              </a:rPr>
              <a:t> </a:t>
            </a:r>
            <a:br>
              <a:rPr lang="nb-NO" dirty="0">
                <a:solidFill>
                  <a:srgbClr val="FFFFFF"/>
                </a:solidFill>
              </a:rPr>
            </a:br>
            <a:r>
              <a:rPr lang="nb-NO" dirty="0">
                <a:solidFill>
                  <a:srgbClr val="FFFFFF"/>
                </a:solidFill>
              </a:rPr>
              <a:t>(Døve Armbånd)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F578BBA-F370-087F-1A1E-57D28EA8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b-NO">
              <a:solidFill>
                <a:srgbClr val="FFFFFF"/>
              </a:solidFill>
            </a:endParaRPr>
          </a:p>
        </p:txBody>
      </p:sp>
      <p:pic>
        <p:nvPicPr>
          <p:cNvPr id="6" name="Bilde 5" descr="Et bilde som inneholder elektronikk&#10;&#10;Automatisk generert beskrivelse">
            <a:extLst>
              <a:ext uri="{FF2B5EF4-FFF2-40B4-BE49-F238E27FC236}">
                <a16:creationId xmlns:a16="http://schemas.microsoft.com/office/drawing/2014/main" id="{900394A7-1390-F111-CEDE-3434065A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" y="98233"/>
            <a:ext cx="3356882" cy="3091555"/>
          </a:xfrm>
          <a:prstGeom prst="rect">
            <a:avLst/>
          </a:prstGeom>
        </p:spPr>
      </p:pic>
      <p:pic>
        <p:nvPicPr>
          <p:cNvPr id="8" name="Bilde 7" descr="Et bilde som inneholder person, våpen&#10;&#10;Automatisk generert beskrivelse">
            <a:extLst>
              <a:ext uri="{FF2B5EF4-FFF2-40B4-BE49-F238E27FC236}">
                <a16:creationId xmlns:a16="http://schemas.microsoft.com/office/drawing/2014/main" id="{86104F02-DC81-D51F-7465-893AA0B51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210113"/>
            <a:ext cx="3356882" cy="2995127"/>
          </a:xfrm>
          <a:prstGeom prst="rect">
            <a:avLst/>
          </a:prstGeom>
        </p:spPr>
      </p:pic>
      <p:pic>
        <p:nvPicPr>
          <p:cNvPr id="11" name="Bilde 10" descr="Et bilde som inneholder elektronikk&#10;&#10;Automatisk generert beskrivelse">
            <a:extLst>
              <a:ext uri="{FF2B5EF4-FFF2-40B4-BE49-F238E27FC236}">
                <a16:creationId xmlns:a16="http://schemas.microsoft.com/office/drawing/2014/main" id="{0E419C89-E46C-DE42-17A4-258F6371C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474452"/>
            <a:ext cx="4286250" cy="31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0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C6E56E-72C4-B238-40F3-304F9943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nb-NO" dirty="0"/>
              <a:t>Elektronikk (utstyr)</a:t>
            </a:r>
          </a:p>
        </p:txBody>
      </p:sp>
      <p:graphicFrame>
        <p:nvGraphicFramePr>
          <p:cNvPr id="7" name="Plassholder for innhold 2">
            <a:extLst>
              <a:ext uri="{FF2B5EF4-FFF2-40B4-BE49-F238E27FC236}">
                <a16:creationId xmlns:a16="http://schemas.microsoft.com/office/drawing/2014/main" id="{D1F4E9DB-D6AB-E630-84DB-E3BCFC74C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04617"/>
              </p:ext>
            </p:extLst>
          </p:nvPr>
        </p:nvGraphicFramePr>
        <p:xfrm>
          <a:off x="539621" y="87437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Bilde 4" descr="Et bilde som inneholder innendørs, ordnet&#10;&#10;Automatisk generert beskrivelse">
            <a:extLst>
              <a:ext uri="{FF2B5EF4-FFF2-40B4-BE49-F238E27FC236}">
                <a16:creationId xmlns:a16="http://schemas.microsoft.com/office/drawing/2014/main" id="{A5DE613E-DB41-2624-6912-0D13A3EC5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93" y="810295"/>
            <a:ext cx="1867341" cy="1425124"/>
          </a:xfrm>
          <a:prstGeom prst="rect">
            <a:avLst/>
          </a:prstGeom>
        </p:spPr>
      </p:pic>
      <p:grpSp>
        <p:nvGrpSpPr>
          <p:cNvPr id="6" name="Gruppe 5">
            <a:extLst>
              <a:ext uri="{FF2B5EF4-FFF2-40B4-BE49-F238E27FC236}">
                <a16:creationId xmlns:a16="http://schemas.microsoft.com/office/drawing/2014/main" id="{979815CA-1F34-2630-E41C-99EB14EE631D}"/>
              </a:ext>
            </a:extLst>
          </p:cNvPr>
          <p:cNvGrpSpPr/>
          <p:nvPr/>
        </p:nvGrpSpPr>
        <p:grpSpPr>
          <a:xfrm>
            <a:off x="1194007" y="5952688"/>
            <a:ext cx="7100907" cy="734485"/>
            <a:chOff x="525780" y="33039"/>
            <a:chExt cx="7360920" cy="826560"/>
          </a:xfrm>
        </p:grpSpPr>
        <p:sp>
          <p:nvSpPr>
            <p:cNvPr id="8" name="Rektangel: avrundede hjørner 7">
              <a:extLst>
                <a:ext uri="{FF2B5EF4-FFF2-40B4-BE49-F238E27FC236}">
                  <a16:creationId xmlns:a16="http://schemas.microsoft.com/office/drawing/2014/main" id="{5C13589B-4AA7-EB9B-84DE-3A34B83BC7F4}"/>
                </a:ext>
              </a:extLst>
            </p:cNvPr>
            <p:cNvSpPr/>
            <p:nvPr/>
          </p:nvSpPr>
          <p:spPr>
            <a:xfrm>
              <a:off x="525780" y="33039"/>
              <a:ext cx="7360920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ktangel: avrundede hjørner 4">
              <a:extLst>
                <a:ext uri="{FF2B5EF4-FFF2-40B4-BE49-F238E27FC236}">
                  <a16:creationId xmlns:a16="http://schemas.microsoft.com/office/drawing/2014/main" id="{26D37032-B7FB-294C-2A43-3DDBD6DB5DEA}"/>
                </a:ext>
              </a:extLst>
            </p:cNvPr>
            <p:cNvSpPr txBox="1"/>
            <p:nvPr/>
          </p:nvSpPr>
          <p:spPr>
            <a:xfrm>
              <a:off x="566129" y="73388"/>
              <a:ext cx="7280222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b-NO" dirty="0"/>
                <a:t>+ andre lett tilgjengelige komponenter (motstand, kondensator)</a:t>
              </a:r>
            </a:p>
          </p:txBody>
        </p:sp>
      </p:grpSp>
      <p:pic>
        <p:nvPicPr>
          <p:cNvPr id="11" name="Bilde 10">
            <a:extLst>
              <a:ext uri="{FF2B5EF4-FFF2-40B4-BE49-F238E27FC236}">
                <a16:creationId xmlns:a16="http://schemas.microsoft.com/office/drawing/2014/main" id="{0568655C-FF32-A940-B800-F3428058D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82" y="2703387"/>
            <a:ext cx="2397836" cy="2397836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1C9DB88-8E32-AC07-ABE2-2B9EF7504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82" y="5616794"/>
            <a:ext cx="1552811" cy="1086967"/>
          </a:xfrm>
          <a:prstGeom prst="rect">
            <a:avLst/>
          </a:prstGeom>
        </p:spPr>
      </p:pic>
      <p:grpSp>
        <p:nvGrpSpPr>
          <p:cNvPr id="14" name="Gruppe 13">
            <a:extLst>
              <a:ext uri="{FF2B5EF4-FFF2-40B4-BE49-F238E27FC236}">
                <a16:creationId xmlns:a16="http://schemas.microsoft.com/office/drawing/2014/main" id="{F58D3BF4-A7C5-8DEC-2BE7-CD23300B3266}"/>
              </a:ext>
            </a:extLst>
          </p:cNvPr>
          <p:cNvGrpSpPr/>
          <p:nvPr/>
        </p:nvGrpSpPr>
        <p:grpSpPr>
          <a:xfrm>
            <a:off x="1194006" y="5000486"/>
            <a:ext cx="7100907" cy="734485"/>
            <a:chOff x="525780" y="33039"/>
            <a:chExt cx="7360920" cy="826560"/>
          </a:xfrm>
        </p:grpSpPr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CF38D935-2AA0-4CEC-5A43-094D30017740}"/>
                </a:ext>
              </a:extLst>
            </p:cNvPr>
            <p:cNvSpPr/>
            <p:nvPr/>
          </p:nvSpPr>
          <p:spPr>
            <a:xfrm>
              <a:off x="525780" y="33039"/>
              <a:ext cx="7360920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ktangel: avrundede hjørner 4">
              <a:extLst>
                <a:ext uri="{FF2B5EF4-FFF2-40B4-BE49-F238E27FC236}">
                  <a16:creationId xmlns:a16="http://schemas.microsoft.com/office/drawing/2014/main" id="{6F898DAF-181F-263A-D41D-A056F9AE6A13}"/>
                </a:ext>
              </a:extLst>
            </p:cNvPr>
            <p:cNvSpPr txBox="1"/>
            <p:nvPr/>
          </p:nvSpPr>
          <p:spPr>
            <a:xfrm>
              <a:off x="566129" y="73388"/>
              <a:ext cx="7280222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b-NO" dirty="0"/>
                <a:t>PCB?!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146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1B3752-84DA-DAE7-8A9A-0700324C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b-NO"/>
              <a:t>Programmering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4BBFD1-8403-3964-1E63-AD441DF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nb-NO" sz="1700" dirty="0"/>
              <a:t>Koble enhetene sammen</a:t>
            </a:r>
          </a:p>
          <a:p>
            <a:r>
              <a:rPr lang="nb-NO" sz="1700" dirty="0"/>
              <a:t>Justerbar vibrasjonsstyrke?</a:t>
            </a:r>
          </a:p>
          <a:p>
            <a:r>
              <a:rPr lang="nb-NO" sz="1700" dirty="0"/>
              <a:t>Finne en måte å implementere sanger</a:t>
            </a:r>
          </a:p>
          <a:p>
            <a:pPr lvl="1"/>
            <a:r>
              <a:rPr lang="nb-NO" sz="1700" dirty="0"/>
              <a:t>Manuelt</a:t>
            </a:r>
          </a:p>
          <a:p>
            <a:pPr lvl="1"/>
            <a:r>
              <a:rPr lang="nb-NO" sz="1700" dirty="0"/>
              <a:t>Ved hjelp av høyttaler/noe som kan sende info til armbåndene</a:t>
            </a:r>
          </a:p>
          <a:p>
            <a:pPr lvl="1"/>
            <a:r>
              <a:rPr lang="nb-NO" sz="1700" dirty="0"/>
              <a:t>Samme lydsystem som i arrangementet</a:t>
            </a:r>
          </a:p>
          <a:p>
            <a:r>
              <a:rPr lang="nb-NO" sz="1700" dirty="0"/>
              <a:t>Nettside for å holde styr på enhetene?</a:t>
            </a:r>
          </a:p>
          <a:p>
            <a:pPr lvl="1"/>
            <a:r>
              <a:rPr lang="nb-NO" sz="1700" dirty="0"/>
              <a:t>Se hvilke som er tilkoblet</a:t>
            </a:r>
          </a:p>
          <a:p>
            <a:pPr lvl="1"/>
            <a:r>
              <a:rPr lang="nb-NO" sz="1700" dirty="0"/>
              <a:t>Knapp til å sende signaler (som gjør at den vibrerer)</a:t>
            </a:r>
          </a:p>
          <a:p>
            <a:pPr marL="457200" lvl="1" indent="0">
              <a:buNone/>
            </a:pPr>
            <a:endParaRPr lang="nb-NO" sz="1700" dirty="0"/>
          </a:p>
          <a:p>
            <a:pPr marL="457200" lvl="1" indent="0">
              <a:buNone/>
            </a:pPr>
            <a:endParaRPr lang="nb-NO" sz="1700" dirty="0"/>
          </a:p>
          <a:p>
            <a:pPr lvl="1"/>
            <a:endParaRPr lang="nb-NO" sz="1700" dirty="0"/>
          </a:p>
          <a:p>
            <a:pPr marL="457200" lvl="1" indent="0">
              <a:buNone/>
            </a:pPr>
            <a:r>
              <a:rPr lang="nb-NO" sz="1700" dirty="0"/>
              <a:t> </a:t>
            </a:r>
          </a:p>
          <a:p>
            <a:pPr marL="457200" lvl="1" indent="0">
              <a:buNone/>
            </a:pPr>
            <a:endParaRPr lang="nb-NO" sz="1700" dirty="0"/>
          </a:p>
        </p:txBody>
      </p:sp>
      <p:pic>
        <p:nvPicPr>
          <p:cNvPr id="4" name="Bilde 3" descr="Et bilde som inneholder person, pattedyr, katt, gnager&#10;&#10;Automatisk generert beskrivelse">
            <a:extLst>
              <a:ext uri="{FF2B5EF4-FFF2-40B4-BE49-F238E27FC236}">
                <a16:creationId xmlns:a16="http://schemas.microsoft.com/office/drawing/2014/main" id="{7620DB9B-58D4-B513-FD6B-183E3336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1CB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10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CFF2603-FB04-0A89-8B6E-BE60DFFE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nb-NO" sz="4000"/>
              <a:t>Må gjøres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B64A54-206E-25F0-4286-26BECD74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nb-NO" sz="2000"/>
              <a:t>Spørre brukergruppen om det ville vært nyttig for dem</a:t>
            </a:r>
          </a:p>
          <a:p>
            <a:r>
              <a:rPr lang="nb-NO" sz="2000"/>
              <a:t>Spørre NRK om de liker ideen</a:t>
            </a:r>
          </a:p>
          <a:p>
            <a:r>
              <a:rPr lang="nb-NO" sz="2000"/>
              <a:t>Teste om ideen funker </a:t>
            </a:r>
          </a:p>
          <a:p>
            <a:pPr lvl="1"/>
            <a:r>
              <a:rPr lang="nb-NO" sz="2000"/>
              <a:t>Riste hånda til en person i takt med musikken</a:t>
            </a:r>
          </a:p>
          <a:p>
            <a:pPr lvl="1"/>
            <a:r>
              <a:rPr lang="nb-NO" sz="2000"/>
              <a:t>Teip en iPhone til hånda og skru på vibrasjon</a:t>
            </a:r>
          </a:p>
        </p:txBody>
      </p:sp>
      <p:pic>
        <p:nvPicPr>
          <p:cNvPr id="4" name="Bilde 3" descr="Et bilde som inneholder vannpattedyr, sel, pattedyr&#10;&#10;Automatisk generert beskrivelse">
            <a:extLst>
              <a:ext uri="{FF2B5EF4-FFF2-40B4-BE49-F238E27FC236}">
                <a16:creationId xmlns:a16="http://schemas.microsoft.com/office/drawing/2014/main" id="{46AFBE82-34AB-986E-D5B7-C3221715C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r="7048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7389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8E446F0D-0756-5687-A24D-4DEA108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nb-NO" sz="4000"/>
              <a:t>Krav</a:t>
            </a:r>
          </a:p>
        </p:txBody>
      </p:sp>
      <p:grpSp>
        <p:nvGrpSpPr>
          <p:cNvPr id="1042" name="Group 10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8B5CD3-04D3-EF56-D786-C37644DE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nb-NO" sz="1900" dirty="0"/>
              <a:t>Kompakt </a:t>
            </a:r>
          </a:p>
          <a:p>
            <a:r>
              <a:rPr lang="nb-NO" sz="1900" dirty="0"/>
              <a:t>Komfortabelt design</a:t>
            </a:r>
          </a:p>
          <a:p>
            <a:r>
              <a:rPr lang="nb-NO" sz="1900" dirty="0"/>
              <a:t>Justerbar lengde</a:t>
            </a:r>
          </a:p>
          <a:p>
            <a:r>
              <a:rPr lang="nb-NO" sz="1900" dirty="0"/>
              <a:t>Rask </a:t>
            </a:r>
            <a:r>
              <a:rPr lang="nb-NO" sz="1900" dirty="0" err="1"/>
              <a:t>bluetooth</a:t>
            </a:r>
            <a:r>
              <a:rPr lang="nb-NO" sz="1900" dirty="0"/>
              <a:t>-tilkobling</a:t>
            </a:r>
          </a:p>
          <a:p>
            <a:r>
              <a:rPr lang="nb-NO" sz="1900" dirty="0"/>
              <a:t>Robust </a:t>
            </a:r>
          </a:p>
          <a:p>
            <a:pPr lvl="1"/>
            <a:r>
              <a:rPr lang="nb-NO" sz="1900" dirty="0"/>
              <a:t>Søl</a:t>
            </a:r>
          </a:p>
          <a:p>
            <a:pPr lvl="1"/>
            <a:r>
              <a:rPr lang="nb-NO" sz="1900" dirty="0"/>
              <a:t>Slag</a:t>
            </a:r>
          </a:p>
          <a:p>
            <a:r>
              <a:rPr lang="nb-NO" sz="1900" dirty="0"/>
              <a:t>Enkel å bruke</a:t>
            </a:r>
          </a:p>
          <a:p>
            <a:pPr lvl="1"/>
            <a:r>
              <a:rPr lang="nb-NO" sz="1900" dirty="0"/>
              <a:t>Trengs kun å tas på – resten styres av en tredjepart</a:t>
            </a:r>
          </a:p>
          <a:p>
            <a:r>
              <a:rPr lang="nb-NO" sz="1900" dirty="0"/>
              <a:t>Være enkel å ta fra hverandre</a:t>
            </a:r>
          </a:p>
          <a:p>
            <a:pPr lvl="1"/>
            <a:r>
              <a:rPr lang="nb-NO" sz="1900" dirty="0"/>
              <a:t>Gjenbruke komponentene</a:t>
            </a:r>
          </a:p>
          <a:p>
            <a:pPr lvl="1"/>
            <a:endParaRPr lang="nb-NO" sz="1900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881D48E-57F5-BE97-9218-74D991E54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3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5FD5A09-5C50-42FA-F60E-FA87B016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nb-NO" sz="3600"/>
              <a:t>Usikkerheter</a:t>
            </a:r>
          </a:p>
        </p:txBody>
      </p:sp>
      <p:pic>
        <p:nvPicPr>
          <p:cNvPr id="4" name="Bilde 3" descr="Et bilde som inneholder katt, innendørs, sitter, ser&#10;&#10;Automatisk generert beskrivelse">
            <a:extLst>
              <a:ext uri="{FF2B5EF4-FFF2-40B4-BE49-F238E27FC236}">
                <a16:creationId xmlns:a16="http://schemas.microsoft.com/office/drawing/2014/main" id="{1F8FD4AB-51BE-2F3E-FBA3-9C129C1D7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639"/>
            <a:ext cx="5290720" cy="5290720"/>
          </a:xfrm>
          <a:prstGeom prst="rect">
            <a:avLst/>
          </a:pr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CC755F-2C2F-44E6-1DB6-AE1455F3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r>
              <a:rPr lang="nb-NO" sz="2000" dirty="0"/>
              <a:t>Vanskelig å gjøre kompakt</a:t>
            </a:r>
          </a:p>
          <a:p>
            <a:r>
              <a:rPr lang="nb-NO" sz="2000" dirty="0"/>
              <a:t>Vanskelig å implementere alle ønskede funksjoner (tidspress???)</a:t>
            </a:r>
          </a:p>
          <a:p>
            <a:r>
              <a:rPr lang="nb-NO" sz="2000" dirty="0"/>
              <a:t>Noen ønsket teksting av sangene</a:t>
            </a:r>
          </a:p>
          <a:p>
            <a:r>
              <a:rPr lang="nb-NO" sz="2000" dirty="0"/>
              <a:t>Finne en måte å implementere sanger på en bra måte</a:t>
            </a:r>
          </a:p>
          <a:p>
            <a:pPr lvl="1"/>
            <a:r>
              <a:rPr lang="nb-NO" sz="2000" dirty="0"/>
              <a:t>Mange instrumenter</a:t>
            </a:r>
          </a:p>
          <a:p>
            <a:pPr lvl="1"/>
            <a:r>
              <a:rPr lang="nb-NO" sz="2000" dirty="0"/>
              <a:t>Differensiere mellom høye og lave frekvenser?</a:t>
            </a:r>
          </a:p>
          <a:p>
            <a:pPr lvl="1"/>
            <a:r>
              <a:rPr lang="nb-NO" sz="2000" dirty="0"/>
              <a:t>Basert på melodi eller stemmer?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008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4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ssholder for innhold 4" descr="Et bilde som inneholder innendørs, vegg, person, tak&#10;&#10;Automatisk generert beskrivelse">
            <a:extLst>
              <a:ext uri="{FF2B5EF4-FFF2-40B4-BE49-F238E27FC236}">
                <a16:creationId xmlns:a16="http://schemas.microsoft.com/office/drawing/2014/main" id="{9BDDC772-C84F-861C-703B-46E03EB6D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84" y="643467"/>
            <a:ext cx="43454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6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7E2129-7A3E-6CA6-48DD-B35664EA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Kilder/nytte linker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066092-BF4E-F6E3-2958-0F2E856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https://electronics.stackexchange.com/questions/23536/how-do-i-build-a-bracelet-that-vibrates-once-every-n-minutes</a:t>
            </a:r>
            <a:endParaRPr lang="nb-NO" dirty="0"/>
          </a:p>
          <a:p>
            <a:r>
              <a:rPr lang="nb-NO" dirty="0">
                <a:hlinkClick r:id="rId3"/>
              </a:rPr>
              <a:t>https://www.quora.com/What-is-the-cheapest-smallest-microcontroller-with-Bluetooth-or-BLE-built-in</a:t>
            </a:r>
            <a:endParaRPr lang="nb-NO" dirty="0"/>
          </a:p>
          <a:p>
            <a:r>
              <a:rPr lang="nb-NO" dirty="0">
                <a:hlinkClick r:id="rId4"/>
              </a:rPr>
              <a:t>https://www.healthyhearing.com/report/53155-Buzz-device-routes-sound-through-skin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55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DAb  (Døve Armbånd)</vt:lpstr>
      <vt:lpstr>Elektronikk (utstyr)</vt:lpstr>
      <vt:lpstr>Programmering</vt:lpstr>
      <vt:lpstr>Må gjøres</vt:lpstr>
      <vt:lpstr>Krav</vt:lpstr>
      <vt:lpstr>Usikkerheter</vt:lpstr>
      <vt:lpstr>PowerPoint-presentasjon</vt:lpstr>
      <vt:lpstr>Kilder/nytte linker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 (radio)</dc:title>
  <dc:creator>Anitha Poothappillai</dc:creator>
  <cp:lastModifiedBy>Anitha Poothappillai</cp:lastModifiedBy>
  <cp:revision>1</cp:revision>
  <dcterms:created xsi:type="dcterms:W3CDTF">2023-01-30T11:51:52Z</dcterms:created>
  <dcterms:modified xsi:type="dcterms:W3CDTF">2023-01-30T13:12:06Z</dcterms:modified>
</cp:coreProperties>
</file>