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77E6-DBF4-45E2-B207-9C5EF368E90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CEB5-B666-4A90-A6A3-F25FEF84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로그인 액티비티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어플을 처음 켰을 때의 화면이며</a:t>
            </a:r>
            <a:r>
              <a:rPr lang="en-US" altLang="ko-KR" dirty="0"/>
              <a:t>, </a:t>
            </a:r>
            <a:r>
              <a:rPr lang="ko-KR" altLang="en-US" dirty="0"/>
              <a:t>아이디와 비밀번호를 입력해 로그인을 하면 메인 액티비티로 넘어가고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회원가입을 누르면 회원가입 액티비티로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 err="1"/>
              <a:t>내정보</a:t>
            </a:r>
            <a:r>
              <a:rPr lang="ko-KR" altLang="en-US" dirty="0"/>
              <a:t> 액티비티</a:t>
            </a:r>
            <a:endParaRPr lang="en-US" altLang="ko-KR" dirty="0"/>
          </a:p>
          <a:p>
            <a:r>
              <a:rPr lang="ko-KR" altLang="en-US" dirty="0"/>
              <a:t>현재 포인트와 </a:t>
            </a:r>
            <a:r>
              <a:rPr lang="ko-KR" altLang="en-US" dirty="0" err="1"/>
              <a:t>대여중</a:t>
            </a:r>
            <a:r>
              <a:rPr lang="ko-KR" altLang="en-US" dirty="0"/>
              <a:t> 상태를 확인할 수 있으며</a:t>
            </a:r>
            <a:r>
              <a:rPr lang="en-US" altLang="ko-KR" dirty="0"/>
              <a:t>, </a:t>
            </a:r>
            <a:r>
              <a:rPr lang="ko-KR" altLang="en-US" dirty="0"/>
              <a:t>정보를 수정할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2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리뷰 확인 액티비티</a:t>
            </a:r>
            <a:endParaRPr lang="en-US" altLang="ko-KR" dirty="0"/>
          </a:p>
          <a:p>
            <a:r>
              <a:rPr lang="ko-KR" altLang="en-US" dirty="0"/>
              <a:t>선택한 자전거에 대한 리뷰를 확인할 수 있는 액티비티이다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3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리뷰 등록 액티비티</a:t>
            </a:r>
            <a:endParaRPr lang="en-US" altLang="ko-KR" dirty="0"/>
          </a:p>
          <a:p>
            <a:r>
              <a:rPr lang="ko-KR" altLang="en-US" dirty="0"/>
              <a:t>반납 후에 자동으로 넘어가는 페이지로 리뷰를 등록하면 반납이 완료된다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사진은 </a:t>
            </a:r>
            <a:r>
              <a:rPr lang="en-US" altLang="ko-KR" dirty="0"/>
              <a:t>13. </a:t>
            </a:r>
            <a:r>
              <a:rPr lang="ko-KR" altLang="en-US" dirty="0"/>
              <a:t>반납 액티비티에서 촬영한 사진이다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2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</a:t>
            </a:r>
            <a:r>
              <a:rPr lang="ko-KR" altLang="en-US" dirty="0"/>
              <a:t> 반납 액티비티</a:t>
            </a:r>
            <a:endParaRPr lang="en-US" altLang="ko-KR" dirty="0"/>
          </a:p>
          <a:p>
            <a:r>
              <a:rPr lang="ko-KR" altLang="en-US" dirty="0"/>
              <a:t>카메라가 </a:t>
            </a:r>
            <a:r>
              <a:rPr lang="ko-KR" altLang="en-US" dirty="0" err="1"/>
              <a:t>켜져있는</a:t>
            </a:r>
            <a:r>
              <a:rPr lang="ko-KR" altLang="en-US" dirty="0"/>
              <a:t> 상태인 액티비티로</a:t>
            </a:r>
            <a:r>
              <a:rPr lang="en-US" altLang="ko-KR" dirty="0"/>
              <a:t>, </a:t>
            </a:r>
            <a:r>
              <a:rPr lang="ko-KR" altLang="en-US" dirty="0"/>
              <a:t>촬영버튼을 누르면</a:t>
            </a:r>
            <a:r>
              <a:rPr lang="en-US" altLang="ko-KR" dirty="0"/>
              <a:t>, GPS</a:t>
            </a:r>
            <a:r>
              <a:rPr lang="ko-KR" altLang="en-US" dirty="0"/>
              <a:t>정보를 확인해서 반납 위치인지 확인을 할 것이며</a:t>
            </a:r>
            <a:endParaRPr lang="en-US" altLang="ko-KR" dirty="0"/>
          </a:p>
          <a:p>
            <a:r>
              <a:rPr lang="ko-KR" altLang="en-US" dirty="0"/>
              <a:t>반납 위치에 있다면 </a:t>
            </a:r>
            <a:r>
              <a:rPr lang="en-US" altLang="ko-KR" dirty="0"/>
              <a:t>12. </a:t>
            </a:r>
            <a:r>
              <a:rPr lang="ko-KR" altLang="en-US" dirty="0"/>
              <a:t>리뷰 등록 </a:t>
            </a:r>
            <a:r>
              <a:rPr lang="ko-KR" altLang="en-US" dirty="0" err="1"/>
              <a:t>액티빝티로</a:t>
            </a:r>
            <a:r>
              <a:rPr lang="ko-KR" altLang="en-US" dirty="0"/>
              <a:t> 넘어가서 반납을 계속해서 진행할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3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 액티비티</a:t>
            </a:r>
            <a:endParaRPr lang="en-US" altLang="ko-KR" dirty="0"/>
          </a:p>
          <a:p>
            <a:r>
              <a:rPr lang="ko-KR" altLang="en-US" dirty="0"/>
              <a:t>회원가입에 필요한 기본 정보들을 작성하면 회원가입을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아이디나 이메일이 겹칠 경우에는 </a:t>
            </a:r>
            <a:r>
              <a:rPr lang="en-US" altLang="ko-KR" dirty="0"/>
              <a:t>Toast </a:t>
            </a:r>
            <a:r>
              <a:rPr lang="ko-KR" altLang="en-US" dirty="0"/>
              <a:t>메시지로 아이디</a:t>
            </a:r>
            <a:r>
              <a:rPr lang="en-US" altLang="ko-KR" dirty="0"/>
              <a:t>/</a:t>
            </a:r>
            <a:r>
              <a:rPr lang="ko-KR" altLang="en-US" dirty="0"/>
              <a:t>이메일이 겹친다고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회원가입을 완료하면 </a:t>
            </a:r>
            <a:r>
              <a:rPr lang="en-US" altLang="ko-KR" dirty="0"/>
              <a:t>1. </a:t>
            </a:r>
            <a:r>
              <a:rPr lang="ko-KR" altLang="en-US" dirty="0"/>
              <a:t>로그인 액티비티로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추가구현사항</a:t>
            </a:r>
            <a:r>
              <a:rPr lang="en-US" altLang="ko-KR" dirty="0"/>
              <a:t>: </a:t>
            </a:r>
            <a:r>
              <a:rPr lang="ko-KR" altLang="en-US" dirty="0"/>
              <a:t>휴대폰 본인인증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6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메인 액티비티</a:t>
            </a:r>
            <a:endParaRPr lang="en-US" altLang="ko-KR" dirty="0"/>
          </a:p>
          <a:p>
            <a:r>
              <a:rPr lang="ko-KR" altLang="en-US" dirty="0"/>
              <a:t>로그인을 하면 등장하는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 있는 물방울을 누르면 해당 좌표에 등록된 자전거를 확인 가능하고 예약하기를 누르면 </a:t>
            </a:r>
            <a:r>
              <a:rPr lang="en-US" altLang="ko-KR" dirty="0"/>
              <a:t>5. </a:t>
            </a:r>
            <a:r>
              <a:rPr lang="ko-KR" altLang="en-US" dirty="0"/>
              <a:t>예약 액티비티로 이동해서 예약할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스마트키를 누르면 </a:t>
            </a:r>
            <a:r>
              <a:rPr lang="en-US" altLang="ko-KR" dirty="0"/>
              <a:t>7. </a:t>
            </a:r>
            <a:r>
              <a:rPr lang="ko-KR" altLang="en-US" dirty="0"/>
              <a:t>스마트키 액티비티</a:t>
            </a:r>
            <a:r>
              <a:rPr lang="en-US" altLang="ko-KR" dirty="0"/>
              <a:t>, </a:t>
            </a:r>
            <a:r>
              <a:rPr lang="ko-KR" altLang="en-US" dirty="0"/>
              <a:t>반납을 누르면 </a:t>
            </a:r>
            <a:r>
              <a:rPr lang="en-US" altLang="ko-KR" dirty="0"/>
              <a:t>13.</a:t>
            </a:r>
            <a:r>
              <a:rPr lang="ko-KR" altLang="en-US" dirty="0"/>
              <a:t>반납 액티비티로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Shake </a:t>
            </a:r>
            <a:r>
              <a:rPr lang="ko-KR" altLang="en-US" dirty="0"/>
              <a:t>글자 옆 메뉴를 누르면 </a:t>
            </a:r>
            <a:r>
              <a:rPr lang="en-US" altLang="ko-KR" dirty="0"/>
              <a:t>4. </a:t>
            </a:r>
            <a:r>
              <a:rPr lang="ko-KR" altLang="en-US" dirty="0"/>
              <a:t>네비게이션 바가 등장한다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2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메인 액티비티 </a:t>
            </a:r>
            <a:r>
              <a:rPr lang="en-US" altLang="ko-KR" dirty="0"/>
              <a:t>(</a:t>
            </a:r>
            <a:r>
              <a:rPr lang="ko-KR" altLang="en-US" dirty="0"/>
              <a:t>네비게이션 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내정보를 누르면 </a:t>
            </a:r>
            <a:r>
              <a:rPr lang="en-US" altLang="ko-KR" dirty="0"/>
              <a:t>10. </a:t>
            </a:r>
            <a:r>
              <a:rPr lang="ko-KR" altLang="en-US" dirty="0" err="1"/>
              <a:t>내정보</a:t>
            </a:r>
            <a:r>
              <a:rPr lang="ko-KR" altLang="en-US" dirty="0"/>
              <a:t> 액티비티로 이동</a:t>
            </a:r>
            <a:endParaRPr lang="en-US" altLang="ko-KR" dirty="0"/>
          </a:p>
          <a:p>
            <a:r>
              <a:rPr lang="ko-KR" altLang="en-US" dirty="0"/>
              <a:t>자전거 등록을 누르면 </a:t>
            </a:r>
            <a:r>
              <a:rPr lang="en-US" altLang="ko-KR" dirty="0"/>
              <a:t>8. </a:t>
            </a:r>
            <a:r>
              <a:rPr lang="ko-KR" altLang="en-US" dirty="0"/>
              <a:t>등록 액티비티로 이동</a:t>
            </a:r>
            <a:endParaRPr lang="en-US" altLang="ko-KR" dirty="0"/>
          </a:p>
          <a:p>
            <a:r>
              <a:rPr lang="ko-KR" altLang="en-US" dirty="0"/>
              <a:t>자전거 검색을 누르면 </a:t>
            </a:r>
            <a:r>
              <a:rPr lang="en-US" altLang="ko-KR" dirty="0"/>
              <a:t>9. </a:t>
            </a:r>
            <a:r>
              <a:rPr lang="ko-KR" altLang="en-US" dirty="0"/>
              <a:t>검색 액티비티로 이동</a:t>
            </a:r>
            <a:endParaRPr lang="en-US" altLang="ko-KR" dirty="0"/>
          </a:p>
          <a:p>
            <a:r>
              <a:rPr lang="ko-KR" altLang="en-US" dirty="0"/>
              <a:t>로그아웃을 누르면 </a:t>
            </a:r>
            <a:r>
              <a:rPr lang="ko-KR" altLang="en-US" dirty="0" err="1"/>
              <a:t>로그아웃이되고</a:t>
            </a:r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로그인 액티비티로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예약 액티비티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공유자와 자전거의 정보를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6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ko-KR" altLang="en-US" dirty="0"/>
              <a:t>예약 액티비티</a:t>
            </a:r>
            <a:r>
              <a:rPr lang="en-US" altLang="ko-KR" dirty="0"/>
              <a:t>(2)</a:t>
            </a:r>
            <a:endParaRPr lang="ko-KR" altLang="en-US" dirty="0"/>
          </a:p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날짜를 선택하면 해당하는 가격이 나타나게 되고</a:t>
            </a:r>
            <a:r>
              <a:rPr lang="en-US" altLang="ko-KR" dirty="0"/>
              <a:t>, </a:t>
            </a:r>
            <a:r>
              <a:rPr lang="ko-KR" altLang="en-US" dirty="0"/>
              <a:t>대여하기 버튼을 누르면 대여신청을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6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스마트키 액티비티</a:t>
            </a:r>
            <a:endParaRPr lang="en-US" altLang="ko-KR" dirty="0"/>
          </a:p>
          <a:p>
            <a:r>
              <a:rPr lang="ko-KR" altLang="en-US" dirty="0"/>
              <a:t>대여중인 기간이라면 들어올 수 있는 액티비티로 자물쇠 버튼을 누르면</a:t>
            </a:r>
            <a:r>
              <a:rPr lang="en-US" altLang="ko-KR" dirty="0"/>
              <a:t>, </a:t>
            </a:r>
            <a:r>
              <a:rPr lang="ko-KR" altLang="en-US" dirty="0" err="1"/>
              <a:t>락을</a:t>
            </a:r>
            <a:r>
              <a:rPr lang="ko-KR" altLang="en-US" dirty="0"/>
              <a:t> 풀거나 잠글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반납하기를 누르면 </a:t>
            </a:r>
            <a:r>
              <a:rPr lang="en-US" altLang="ko-KR" dirty="0"/>
              <a:t>13.</a:t>
            </a:r>
            <a:r>
              <a:rPr lang="ko-KR" altLang="en-US" dirty="0"/>
              <a:t> 반납 액티비티로 이동한다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등록 액티비티</a:t>
            </a:r>
            <a:endParaRPr lang="en-US" altLang="ko-KR" dirty="0"/>
          </a:p>
          <a:p>
            <a:r>
              <a:rPr lang="ko-KR" altLang="en-US" dirty="0"/>
              <a:t>자전거에 해당하는 정보를 입력해서 등록하는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등록위치를 누르면 주소 검색 창이 나올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0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검색 액티비티</a:t>
            </a:r>
            <a:endParaRPr lang="en-US" altLang="ko-KR" dirty="0"/>
          </a:p>
          <a:p>
            <a:r>
              <a:rPr lang="ko-KR" altLang="en-US" dirty="0"/>
              <a:t>종류별</a:t>
            </a:r>
            <a:r>
              <a:rPr lang="en-US" altLang="ko-KR" dirty="0"/>
              <a:t>, </a:t>
            </a:r>
            <a:r>
              <a:rPr lang="ko-KR" altLang="en-US" dirty="0"/>
              <a:t>가격별로 정렬을 해주는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CEB5-B666-4A90-A6A3-F25FEF8479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1CE4D-07C3-46A1-BCFF-E49C85BF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96FD9-8FE7-4FB2-A946-51B08C2F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CAAE-9420-4A58-9E58-5EAAEFDC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EF7A4-0CB6-4FBD-9432-EF1297BE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0AC0E-B72D-4601-AA69-EF5708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FA3E-93B2-4774-A02C-48DA8D1C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58DC0-6F7B-454C-AC06-3F4921174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F113E-D3D2-4019-9854-BBDB5FE9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90EB3-E942-4526-80FF-C9AC2A5B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AC6FD-6024-47B4-91AC-AC8958E4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1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7B7BB-6D22-49CA-B259-5C453B03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B288A-7C91-4B3F-BDEE-AF7417A4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8DA1B-9B38-4B18-A89C-FC0C14AA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08887-10A1-47DB-A4A7-24DBA32D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D3EE5-E613-440A-BB0D-F57DEF91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43B3-659F-4944-AFE8-62C91195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67C00-84EB-46D4-AE64-F5B6E64E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F3A43-4541-4642-ACC0-02440DCE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70410-91E6-4A72-9668-E3D65D67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9A69A-2056-4418-9197-A9BB69A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FC5C9-1B54-4AD3-9EFE-A3F97541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B49D3-3DB3-4EDC-B53F-F1C98CE1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F350-3B20-44A5-BF7D-818858A0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4F5E5-D5EE-4613-A08E-A99F741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1F686-B8A8-4A06-A93E-C38FE21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E56DD-888D-4E7B-98EA-C7037748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AC8CB-7738-4A1F-8321-76D64391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C5673-CADF-4696-B646-6A231BD5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E31AF-2482-4EBB-A118-EC29FC2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68C97-22C4-4DE6-91B9-C4FB7304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FB8A6-8AF0-405C-BC7C-B1D804D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5104-943B-4098-BFFD-1015F81E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D82AC-250A-4A1F-A25A-06CCCC26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79BF-846A-4596-BE85-5CCEFD96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D0E483-C15C-4929-BEF2-D4B6F0FC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AE0C6-84D7-4071-A8D0-68FD142B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B264-D0E0-44CE-905B-692FCC81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B8FB-C689-41BE-AF86-DD709D87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59E5B-7799-4394-953D-BB7874F8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64118-4DF3-44FE-B8C0-6B5CAFBE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C1C03-570E-408B-80F2-15792124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B7261-C634-46B5-97A9-72F451CE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4545E-A423-44CC-912A-6B0EC725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58E1A-7954-4CC8-9B17-30B9EC45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98899E-F1A0-42C8-9907-28C4137F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97221-BF4A-4213-BBE3-C4DC0A7B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8040C-261E-4DAF-B5C0-4273287A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1ADE7-2B52-448D-8E5C-D461FF15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9162B-EBC5-4930-A187-A2DEE1CC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1E2F4-87A1-4D3E-B058-19216D1C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687C1-079D-4187-A75E-5B8BE51F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2CA00-FB87-4F8E-8F4A-027DBB45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8080C-B78F-4982-978F-EA960FE9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E97F4-3899-4C59-B9EF-F8E4BBB4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4DCA7-7437-4609-B789-F2612EDC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D6949-F5AB-4D57-8C59-B8EE05FA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A11BA-73BD-45F5-AFB3-95733259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D5A8A-E1E2-4FFB-920C-28B9492A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5EBC8C-FFBC-434C-8ADF-ACE48C1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353A4-DBD2-4B80-B7D4-A6C85A77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2895E-D8CA-4113-ACC5-55158F355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A36A-74B3-455E-BDD7-91193A83470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F88C5-71E8-4406-BEFC-38E738AE2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60029-4F78-4BD5-8105-65E08C07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FD96-1FB2-408A-BC54-CD7878BA2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241C1F-68EF-40DC-9C81-A4E773A1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C6EB41-823A-4FD8-9881-E9B7BF3F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E27EA9-0D51-4EEE-83AA-6819B7F22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5B8D92-BE1A-4887-BAD9-6E088D1C1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B5FD51-F2AB-4337-96A5-C519587F3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77DCB1-5975-4B20-B39B-9900341D9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1B6395-1ED8-4E03-A809-016815E4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1D7499-62FF-421C-B07B-392CBD6E4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52978-6EF7-4EC2-B9F4-D87C29C9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69DF62-208A-4F1A-AEF9-632E8565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805DA2-4B8E-4646-A2F0-EBB7A77C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80A85-D5E9-45D3-B6D1-D15879DB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F502AA-81A0-4390-A801-2F9DED88C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356</Words>
  <Application>Microsoft Office PowerPoint</Application>
  <PresentationFormat>와이드스크린</PresentationFormat>
  <Paragraphs>54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김경찬</dc:creator>
  <cp:lastModifiedBy>김경찬 </cp:lastModifiedBy>
  <cp:revision>2</cp:revision>
  <dcterms:created xsi:type="dcterms:W3CDTF">2019-04-02T09:46:41Z</dcterms:created>
  <dcterms:modified xsi:type="dcterms:W3CDTF">2019-04-02T10:03:39Z</dcterms:modified>
</cp:coreProperties>
</file>