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7" r:id="rId7"/>
    <p:sldId id="263" r:id="rId8"/>
    <p:sldId id="270" r:id="rId9"/>
    <p:sldId id="260" r:id="rId10"/>
    <p:sldId id="271" r:id="rId11"/>
    <p:sldId id="261" r:id="rId12"/>
    <p:sldId id="272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38B3659-DA69-49C5-924D-5FC07A86B300}">
          <p14:sldIdLst>
            <p14:sldId id="256"/>
            <p14:sldId id="257"/>
            <p14:sldId id="258"/>
            <p14:sldId id="262"/>
            <p14:sldId id="265"/>
            <p14:sldId id="267"/>
            <p14:sldId id="263"/>
            <p14:sldId id="270"/>
            <p14:sldId id="260"/>
            <p14:sldId id="271"/>
            <p14:sldId id="261"/>
            <p14:sldId id="272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83888D"/>
    <a:srgbClr val="C4C7CB"/>
    <a:srgbClr val="DD705F"/>
    <a:srgbClr val="000000"/>
    <a:srgbClr val="F74850"/>
    <a:srgbClr val="2A2D31"/>
    <a:srgbClr val="F8F8F8"/>
    <a:srgbClr val="434C52"/>
    <a:srgbClr val="444B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CCA0-A0FB-481B-9AE6-9673C4BEF35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0C64-7A5C-4EFF-90AD-541EC1EA4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35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CCA0-A0FB-481B-9AE6-9673C4BEF35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0C64-7A5C-4EFF-90AD-541EC1EA4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3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CCA0-A0FB-481B-9AE6-9673C4BEF35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0C64-7A5C-4EFF-90AD-541EC1EA4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89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CCA0-A0FB-481B-9AE6-9673C4BEF35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0C64-7A5C-4EFF-90AD-541EC1EA4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6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CCA0-A0FB-481B-9AE6-9673C4BEF35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0C64-7A5C-4EFF-90AD-541EC1EA4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35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CCA0-A0FB-481B-9AE6-9673C4BEF35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0C64-7A5C-4EFF-90AD-541EC1EA4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9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CCA0-A0FB-481B-9AE6-9673C4BEF35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0C64-7A5C-4EFF-90AD-541EC1EA4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CCA0-A0FB-481B-9AE6-9673C4BEF35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0C64-7A5C-4EFF-90AD-541EC1EA4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7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CCA0-A0FB-481B-9AE6-9673C4BEF35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0C64-7A5C-4EFF-90AD-541EC1EA4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62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CCA0-A0FB-481B-9AE6-9673C4BEF35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0C64-7A5C-4EFF-90AD-541EC1EA4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CCA0-A0FB-481B-9AE6-9673C4BEF35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0C64-7A5C-4EFF-90AD-541EC1EA4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1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CCA0-A0FB-481B-9AE6-9673C4BEF35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0C64-7A5C-4EFF-90AD-541EC1EA4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4413" y="2657919"/>
            <a:ext cx="902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0000"/>
                </a:solidFill>
                <a:latin typeface="나눔바른고딕OTF UltraLight"/>
              </a:rPr>
              <a:t>Human ICT Software Engineering</a:t>
            </a:r>
            <a:endParaRPr lang="ko-KR" altLang="ko-KR" sz="8000" dirty="0">
              <a:solidFill>
                <a:srgbClr val="000000"/>
              </a:solidFill>
              <a:effectLst/>
              <a:latin typeface="나눔바른고딕OTF UltraLight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4BA77BB-3B2D-42EB-8A67-46AC9F267FF8}"/>
              </a:ext>
            </a:extLst>
          </p:cNvPr>
          <p:cNvGrpSpPr/>
          <p:nvPr/>
        </p:nvGrpSpPr>
        <p:grpSpPr>
          <a:xfrm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9E7E53CF-DDA3-4F7E-8A89-A3EEEC0F81FF}"/>
                </a:ext>
              </a:extLst>
            </p:cNvPr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DD705F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263A6240-9D1E-4707-8569-E6151E02D3B0}"/>
                </a:ext>
              </a:extLst>
            </p:cNvPr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DD705F"/>
                </a:solidFill>
              </a:endParaRPr>
            </a:p>
          </p:txBody>
        </p:sp>
      </p:grp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363A2C6D-D5B2-4BF8-BFD4-59165B17DC6A}"/>
              </a:ext>
            </a:extLst>
          </p:cNvPr>
          <p:cNvSpPr/>
          <p:nvPr/>
        </p:nvSpPr>
        <p:spPr>
          <a:xfrm rot="16200000">
            <a:off x="10239375" y="4906590"/>
            <a:ext cx="1952625" cy="1952625"/>
          </a:xfrm>
          <a:prstGeom prst="rtTriangle">
            <a:avLst/>
          </a:prstGeom>
          <a:solidFill>
            <a:srgbClr val="DB624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1">
            <a:extLst>
              <a:ext uri="{FF2B5EF4-FFF2-40B4-BE49-F238E27FC236}">
                <a16:creationId xmlns:a16="http://schemas.microsoft.com/office/drawing/2014/main" id="{E46DF58C-8DD2-4C0B-AB28-2F9C8DC882D3}"/>
              </a:ext>
            </a:extLst>
          </p:cNvPr>
          <p:cNvSpPr/>
          <p:nvPr/>
        </p:nvSpPr>
        <p:spPr>
          <a:xfrm>
            <a:off x="4881426" y="3304250"/>
            <a:ext cx="2429147" cy="393311"/>
          </a:xfrm>
          <a:prstGeom prst="roundRect">
            <a:avLst/>
          </a:prstGeom>
          <a:solidFill>
            <a:srgbClr val="DB6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SIMPLE MERGE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52BD8-1F98-4B95-A0F2-5C761882396C}"/>
              </a:ext>
            </a:extLst>
          </p:cNvPr>
          <p:cNvSpPr txBox="1"/>
          <p:nvPr/>
        </p:nvSpPr>
        <p:spPr>
          <a:xfrm>
            <a:off x="3007499" y="3812081"/>
            <a:ext cx="617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A1E4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Team11 </a:t>
            </a:r>
            <a:r>
              <a:rPr lang="ko-KR" altLang="en-US" sz="1200" dirty="0">
                <a:solidFill>
                  <a:srgbClr val="1A1E4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강영은 김규리 김준성 박기철 이세영 </a:t>
            </a:r>
            <a:r>
              <a:rPr lang="ko-KR" altLang="en-US" sz="1200" dirty="0" err="1">
                <a:solidFill>
                  <a:srgbClr val="1A1E4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이융</a:t>
            </a:r>
            <a:endParaRPr lang="ko-KR" altLang="en-US" sz="2800" dirty="0">
              <a:solidFill>
                <a:srgbClr val="1A1E4E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89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0800000" flipH="1">
            <a:off x="0" y="0"/>
            <a:ext cx="3939611" cy="264920"/>
          </a:xfrm>
          <a:prstGeom prst="rtTriangle">
            <a:avLst/>
          </a:prstGeom>
          <a:solidFill>
            <a:srgbClr val="44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flipH="1">
            <a:off x="8252388" y="6571716"/>
            <a:ext cx="3939611" cy="286284"/>
          </a:xfrm>
          <a:prstGeom prst="rtTriangle">
            <a:avLst/>
          </a:prstGeom>
          <a:solidFill>
            <a:srgbClr val="44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6652" y="319150"/>
            <a:ext cx="353208" cy="353208"/>
          </a:xfrm>
          <a:prstGeom prst="ellipse">
            <a:avLst/>
          </a:prstGeom>
          <a:solidFill>
            <a:srgbClr val="DD7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0817" y="264921"/>
            <a:ext cx="162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Execution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9A569D2-FFCD-4585-94B1-2F9C974264F1}"/>
              </a:ext>
            </a:extLst>
          </p:cNvPr>
          <p:cNvSpPr/>
          <p:nvPr/>
        </p:nvSpPr>
        <p:spPr>
          <a:xfrm>
            <a:off x="760695" y="1171864"/>
            <a:ext cx="233465" cy="233465"/>
          </a:xfrm>
          <a:prstGeom prst="rect">
            <a:avLst/>
          </a:prstGeom>
          <a:noFill/>
          <a:ln w="57150">
            <a:solidFill>
              <a:srgbClr val="DD7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952CD7-65C7-4F2E-96B4-37E084157B53}"/>
              </a:ext>
            </a:extLst>
          </p:cNvPr>
          <p:cNvSpPr txBox="1"/>
          <p:nvPr/>
        </p:nvSpPr>
        <p:spPr>
          <a:xfrm>
            <a:off x="760695" y="1420113"/>
            <a:ext cx="341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Implementation</a:t>
            </a:r>
            <a:endParaRPr lang="ko-KR" altLang="en-US" sz="2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E6C75-AD96-4E88-A233-F74D74BF1822}"/>
              </a:ext>
            </a:extLst>
          </p:cNvPr>
          <p:cNvSpPr txBox="1"/>
          <p:nvPr/>
        </p:nvSpPr>
        <p:spPr>
          <a:xfrm>
            <a:off x="2033881" y="336131"/>
            <a:ext cx="2445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Screen/Implementation</a:t>
            </a:r>
          </a:p>
          <a:p>
            <a:endParaRPr lang="ko-KR" altLang="en-US" sz="1600" dirty="0">
              <a:solidFill>
                <a:srgbClr val="A6A6A6"/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pic>
        <p:nvPicPr>
          <p:cNvPr id="11" name="그림 10" descr="C:\Users\LG\AppData\Local\Microsoft\Windows\INetCache\Content.Word\KakaoTalk_20180608_225452448.png">
            <a:extLst>
              <a:ext uri="{FF2B5EF4-FFF2-40B4-BE49-F238E27FC236}">
                <a16:creationId xmlns:a16="http://schemas.microsoft.com/office/drawing/2014/main" id="{40E3E181-199C-47F7-8475-CF6D862F8E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27" y="2005905"/>
            <a:ext cx="3557627" cy="4447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C:\Users\LG\AppData\Local\Microsoft\Windows\INetCache\Content.Word\KakaoTalk_20180608_225516158.png">
            <a:extLst>
              <a:ext uri="{FF2B5EF4-FFF2-40B4-BE49-F238E27FC236}">
                <a16:creationId xmlns:a16="http://schemas.microsoft.com/office/drawing/2014/main" id="{0AADCC68-B045-43BD-9F80-844EC90694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92" y="2005905"/>
            <a:ext cx="3757696" cy="4447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 descr="C:\Users\LG\AppData\Local\Microsoft\Windows\INetCache\Content.Word\KakaoTalk_20180608_232933017.png">
            <a:extLst>
              <a:ext uri="{FF2B5EF4-FFF2-40B4-BE49-F238E27FC236}">
                <a16:creationId xmlns:a16="http://schemas.microsoft.com/office/drawing/2014/main" id="{37F83CA5-8AD3-43A0-AD72-D0A95A51C05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357" y="2005905"/>
            <a:ext cx="3743671" cy="4447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27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080757" y="3356759"/>
            <a:ext cx="353208" cy="353208"/>
          </a:xfrm>
          <a:prstGeom prst="ellipse">
            <a:avLst/>
          </a:prstGeom>
          <a:solidFill>
            <a:srgbClr val="DD7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-1160141"/>
            <a:ext cx="2949247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300" dirty="0">
                <a:solidFill>
                  <a:srgbClr val="DD705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4</a:t>
            </a:r>
            <a:endParaRPr lang="ko-KR" altLang="en-US" sz="41300" dirty="0">
              <a:solidFill>
                <a:srgbClr val="DD705F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0133DB-3AE4-4EA5-8164-9C0289537A65}"/>
              </a:ext>
            </a:extLst>
          </p:cNvPr>
          <p:cNvSpPr txBox="1"/>
          <p:nvPr/>
        </p:nvSpPr>
        <p:spPr>
          <a:xfrm>
            <a:off x="3565475" y="3356759"/>
            <a:ext cx="140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Test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74B36-F6CF-4056-A3AB-203F262CF1B6}"/>
              </a:ext>
            </a:extLst>
          </p:cNvPr>
          <p:cNvSpPr txBox="1"/>
          <p:nvPr/>
        </p:nvSpPr>
        <p:spPr>
          <a:xfrm>
            <a:off x="4621508" y="3399828"/>
            <a:ext cx="2081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Functional unit test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46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0800000" flipH="1">
            <a:off x="0" y="0"/>
            <a:ext cx="3939611" cy="264920"/>
          </a:xfrm>
          <a:prstGeom prst="rtTriangle">
            <a:avLst/>
          </a:prstGeom>
          <a:solidFill>
            <a:srgbClr val="44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flipH="1">
            <a:off x="8252388" y="6571716"/>
            <a:ext cx="3939611" cy="286284"/>
          </a:xfrm>
          <a:prstGeom prst="rtTriangle">
            <a:avLst/>
          </a:prstGeom>
          <a:solidFill>
            <a:srgbClr val="44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6652" y="319150"/>
            <a:ext cx="353208" cy="353208"/>
          </a:xfrm>
          <a:prstGeom prst="ellipse">
            <a:avLst/>
          </a:prstGeom>
          <a:solidFill>
            <a:srgbClr val="DD7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0817" y="264921"/>
            <a:ext cx="162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Test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9A569D2-FFCD-4585-94B1-2F9C974264F1}"/>
              </a:ext>
            </a:extLst>
          </p:cNvPr>
          <p:cNvSpPr/>
          <p:nvPr/>
        </p:nvSpPr>
        <p:spPr>
          <a:xfrm>
            <a:off x="760695" y="1171864"/>
            <a:ext cx="233465" cy="233465"/>
          </a:xfrm>
          <a:prstGeom prst="rect">
            <a:avLst/>
          </a:prstGeom>
          <a:noFill/>
          <a:ln w="57150">
            <a:solidFill>
              <a:srgbClr val="DD7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952CD7-65C7-4F2E-96B4-37E084157B53}"/>
              </a:ext>
            </a:extLst>
          </p:cNvPr>
          <p:cNvSpPr txBox="1"/>
          <p:nvPr/>
        </p:nvSpPr>
        <p:spPr>
          <a:xfrm>
            <a:off x="760695" y="1420113"/>
            <a:ext cx="341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Functional unit test</a:t>
            </a:r>
            <a:endParaRPr lang="ko-KR" altLang="en-US" sz="2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E6C75-AD96-4E88-A233-F74D74BF1822}"/>
              </a:ext>
            </a:extLst>
          </p:cNvPr>
          <p:cNvSpPr txBox="1"/>
          <p:nvPr/>
        </p:nvSpPr>
        <p:spPr>
          <a:xfrm>
            <a:off x="1494257" y="319150"/>
            <a:ext cx="2445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Functional unit test</a:t>
            </a:r>
            <a:endParaRPr lang="ko-KR" altLang="en-US" sz="1600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endParaRPr lang="ko-KR" altLang="en-US" sz="1600" dirty="0">
              <a:solidFill>
                <a:srgbClr val="A6A6A6"/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DB9941BC-414C-4208-B8A5-26A95531A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8243" y="2039682"/>
            <a:ext cx="2910157" cy="2910157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BF679B06-0F78-4A9E-BA0A-FA5A75A54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7794" y="2059118"/>
            <a:ext cx="2551873" cy="28907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1CCD7D-2BAD-4148-9263-C4E1F40A9763}"/>
              </a:ext>
            </a:extLst>
          </p:cNvPr>
          <p:cNvSpPr txBox="1"/>
          <p:nvPr/>
        </p:nvSpPr>
        <p:spPr>
          <a:xfrm>
            <a:off x="5070260" y="5613731"/>
            <a:ext cx="3172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Controller Test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9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9082" y="2746508"/>
            <a:ext cx="4174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Q&amp;A</a:t>
            </a:r>
            <a:endParaRPr lang="ko-KR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61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0543" y="2282685"/>
            <a:ext cx="41744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THANK</a:t>
            </a:r>
          </a:p>
          <a:p>
            <a:pPr algn="ctr"/>
            <a:r>
              <a:rPr lang="en-US" altLang="ko-KR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YOU!</a:t>
            </a:r>
            <a:endParaRPr lang="ko-KR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92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1376570" y="725557"/>
            <a:ext cx="487018" cy="487018"/>
          </a:xfrm>
          <a:prstGeom prst="ellipse">
            <a:avLst/>
          </a:prstGeom>
          <a:solidFill>
            <a:srgbClr val="C4C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33061" y="725557"/>
            <a:ext cx="487018" cy="487018"/>
          </a:xfrm>
          <a:prstGeom prst="ellipse">
            <a:avLst/>
          </a:prstGeom>
          <a:solidFill>
            <a:srgbClr val="838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89552" y="725557"/>
            <a:ext cx="487018" cy="487018"/>
          </a:xfrm>
          <a:prstGeom prst="ellipse">
            <a:avLst/>
          </a:prstGeom>
          <a:solidFill>
            <a:srgbClr val="43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46043" y="725557"/>
            <a:ext cx="487018" cy="487018"/>
          </a:xfrm>
          <a:prstGeom prst="ellipse">
            <a:avLst/>
          </a:prstGeom>
          <a:solidFill>
            <a:srgbClr val="2A2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6471" y="1172819"/>
            <a:ext cx="1401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D705F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INDEX</a:t>
            </a:r>
            <a:endParaRPr lang="ko-KR" altLang="en-US" sz="3200" dirty="0">
              <a:solidFill>
                <a:srgbClr val="DD705F"/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219270" y="2571567"/>
            <a:ext cx="353208" cy="353208"/>
          </a:xfrm>
          <a:prstGeom prst="ellipse">
            <a:avLst/>
          </a:prstGeom>
          <a:solidFill>
            <a:srgbClr val="DD7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D705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3436" y="2517338"/>
            <a:ext cx="212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Development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55904" y="2547155"/>
            <a:ext cx="1401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OS/Tool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55904" y="2915670"/>
            <a:ext cx="1612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Process Model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219270" y="4016243"/>
            <a:ext cx="353208" cy="353208"/>
          </a:xfrm>
          <a:prstGeom prst="ellipse">
            <a:avLst/>
          </a:prstGeom>
          <a:solidFill>
            <a:srgbClr val="DD7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D705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73435" y="3962014"/>
            <a:ext cx="1596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Execution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6306" y="4018335"/>
            <a:ext cx="2420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Screen/Implementation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303132" y="2571567"/>
            <a:ext cx="353208" cy="353208"/>
          </a:xfrm>
          <a:prstGeom prst="ellipse">
            <a:avLst/>
          </a:prstGeom>
          <a:solidFill>
            <a:srgbClr val="DD7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D705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97053" y="2504086"/>
            <a:ext cx="140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Design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85607" y="2547155"/>
            <a:ext cx="1401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View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85607" y="2915670"/>
            <a:ext cx="1401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Controller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8316384" y="4016243"/>
            <a:ext cx="353208" cy="353208"/>
          </a:xfrm>
          <a:prstGeom prst="ellipse">
            <a:avLst/>
          </a:prstGeom>
          <a:solidFill>
            <a:srgbClr val="DD7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D705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3800" y="3948762"/>
            <a:ext cx="140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Test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514549" y="3991831"/>
            <a:ext cx="2081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Functional unit test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CF733B-F233-46DF-B8B7-914624A4DE39}"/>
              </a:ext>
            </a:extLst>
          </p:cNvPr>
          <p:cNvSpPr txBox="1"/>
          <p:nvPr/>
        </p:nvSpPr>
        <p:spPr>
          <a:xfrm>
            <a:off x="9885607" y="3279242"/>
            <a:ext cx="1401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MVC Pattern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838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126600" y="3356759"/>
            <a:ext cx="353208" cy="353208"/>
          </a:xfrm>
          <a:prstGeom prst="ellipse">
            <a:avLst/>
          </a:prstGeom>
          <a:solidFill>
            <a:srgbClr val="DD7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-1160141"/>
            <a:ext cx="2949247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300" dirty="0">
                <a:solidFill>
                  <a:srgbClr val="DD705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</a:t>
            </a:r>
            <a:endParaRPr lang="ko-KR" altLang="en-US" sz="41300" dirty="0">
              <a:solidFill>
                <a:srgbClr val="DD705F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76652-7032-4F84-9B7F-DFD98606A19E}"/>
              </a:ext>
            </a:extLst>
          </p:cNvPr>
          <p:cNvSpPr txBox="1"/>
          <p:nvPr/>
        </p:nvSpPr>
        <p:spPr>
          <a:xfrm>
            <a:off x="2579524" y="3356759"/>
            <a:ext cx="212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Development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B4653-202A-48D0-A54B-7C87C4145856}"/>
              </a:ext>
            </a:extLst>
          </p:cNvPr>
          <p:cNvSpPr txBox="1"/>
          <p:nvPr/>
        </p:nvSpPr>
        <p:spPr>
          <a:xfrm>
            <a:off x="4735488" y="3386576"/>
            <a:ext cx="1401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OS/Tool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ACAD2-DF52-46BE-91FC-073BB4D29A77}"/>
              </a:ext>
            </a:extLst>
          </p:cNvPr>
          <p:cNvSpPr txBox="1"/>
          <p:nvPr/>
        </p:nvSpPr>
        <p:spPr>
          <a:xfrm>
            <a:off x="4735487" y="3755091"/>
            <a:ext cx="2009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Process Model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68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0800000" flipH="1">
            <a:off x="0" y="0"/>
            <a:ext cx="3939611" cy="264920"/>
          </a:xfrm>
          <a:prstGeom prst="rtTriangle">
            <a:avLst/>
          </a:prstGeom>
          <a:solidFill>
            <a:srgbClr val="44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flipH="1">
            <a:off x="8252388" y="6571716"/>
            <a:ext cx="3939611" cy="286284"/>
          </a:xfrm>
          <a:prstGeom prst="rtTriangle">
            <a:avLst/>
          </a:prstGeom>
          <a:solidFill>
            <a:srgbClr val="44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6652" y="319150"/>
            <a:ext cx="353208" cy="353208"/>
          </a:xfrm>
          <a:prstGeom prst="ellipse">
            <a:avLst/>
          </a:prstGeom>
          <a:solidFill>
            <a:srgbClr val="DD7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0695" y="1171864"/>
            <a:ext cx="233465" cy="233465"/>
          </a:xfrm>
          <a:prstGeom prst="rect">
            <a:avLst/>
          </a:prstGeom>
          <a:noFill/>
          <a:ln w="57150">
            <a:solidFill>
              <a:srgbClr val="DD7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60695" y="1420113"/>
            <a:ext cx="341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Development OS/Tool</a:t>
            </a:r>
            <a:endParaRPr lang="ko-KR" altLang="en-US" sz="2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D23ECA-674C-4968-B819-B37D74451B42}"/>
              </a:ext>
            </a:extLst>
          </p:cNvPr>
          <p:cNvSpPr txBox="1"/>
          <p:nvPr/>
        </p:nvSpPr>
        <p:spPr>
          <a:xfrm>
            <a:off x="1251126" y="5436397"/>
            <a:ext cx="1865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Window8/10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E0F47A-E3F8-4883-9159-57B936204BEC}"/>
              </a:ext>
            </a:extLst>
          </p:cNvPr>
          <p:cNvSpPr txBox="1"/>
          <p:nvPr/>
        </p:nvSpPr>
        <p:spPr>
          <a:xfrm>
            <a:off x="547352" y="279705"/>
            <a:ext cx="212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Development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DE459-13D6-4D3D-A680-CE555034B84C}"/>
              </a:ext>
            </a:extLst>
          </p:cNvPr>
          <p:cNvSpPr txBox="1"/>
          <p:nvPr/>
        </p:nvSpPr>
        <p:spPr>
          <a:xfrm>
            <a:off x="2772313" y="402816"/>
            <a:ext cx="1401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OS/Tool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1DD300-E037-4EA5-B6FC-80099D2237CE}"/>
              </a:ext>
            </a:extLst>
          </p:cNvPr>
          <p:cNvSpPr txBox="1"/>
          <p:nvPr/>
        </p:nvSpPr>
        <p:spPr>
          <a:xfrm>
            <a:off x="3834546" y="402816"/>
            <a:ext cx="193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A6A6A6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Process Model</a:t>
            </a:r>
          </a:p>
          <a:p>
            <a:endParaRPr lang="ko-KR" altLang="en-US" sz="1600" dirty="0">
              <a:solidFill>
                <a:srgbClr val="A6A6A6"/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A7587723-291B-4B1D-ACF0-D1D6B6DA0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385" y="2377117"/>
            <a:ext cx="2549186" cy="2549186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C809A5C8-1CB4-4289-AC54-D716D56D1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0783" y="1832421"/>
            <a:ext cx="2905125" cy="29051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F94DCA4-3AD9-4866-8282-E6482E60B3BB}"/>
              </a:ext>
            </a:extLst>
          </p:cNvPr>
          <p:cNvSpPr txBox="1"/>
          <p:nvPr/>
        </p:nvSpPr>
        <p:spPr>
          <a:xfrm>
            <a:off x="4534581" y="5436397"/>
            <a:ext cx="3316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JAVA/JDK-1.8.0_111version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9B223D18-73D8-475B-B8B0-279A4EBAAC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9553" y="1904600"/>
            <a:ext cx="3021703" cy="30217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5BE9A61-A112-4AB1-86DE-0DF3F8229416}"/>
              </a:ext>
            </a:extLst>
          </p:cNvPr>
          <p:cNvSpPr txBox="1"/>
          <p:nvPr/>
        </p:nvSpPr>
        <p:spPr>
          <a:xfrm>
            <a:off x="9580768" y="5449649"/>
            <a:ext cx="1865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GitHub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14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0800000" flipH="1">
            <a:off x="0" y="0"/>
            <a:ext cx="3939611" cy="264920"/>
          </a:xfrm>
          <a:prstGeom prst="rtTriangle">
            <a:avLst/>
          </a:prstGeom>
          <a:solidFill>
            <a:srgbClr val="44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flipH="1">
            <a:off x="8252388" y="6571716"/>
            <a:ext cx="3939611" cy="286284"/>
          </a:xfrm>
          <a:prstGeom prst="rtTriangle">
            <a:avLst/>
          </a:prstGeom>
          <a:solidFill>
            <a:srgbClr val="44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6652" y="319150"/>
            <a:ext cx="353208" cy="353208"/>
          </a:xfrm>
          <a:prstGeom prst="ellipse">
            <a:avLst/>
          </a:prstGeom>
          <a:solidFill>
            <a:srgbClr val="DD7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1E929F-072E-48DA-AF1A-75FB0218BD46}"/>
              </a:ext>
            </a:extLst>
          </p:cNvPr>
          <p:cNvSpPr/>
          <p:nvPr/>
        </p:nvSpPr>
        <p:spPr>
          <a:xfrm>
            <a:off x="760695" y="1171864"/>
            <a:ext cx="233465" cy="233465"/>
          </a:xfrm>
          <a:prstGeom prst="rect">
            <a:avLst/>
          </a:prstGeom>
          <a:noFill/>
          <a:ln w="57150">
            <a:solidFill>
              <a:srgbClr val="DD7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0C2E12-0B42-4183-96DB-106102A511E8}"/>
              </a:ext>
            </a:extLst>
          </p:cNvPr>
          <p:cNvSpPr txBox="1"/>
          <p:nvPr/>
        </p:nvSpPr>
        <p:spPr>
          <a:xfrm>
            <a:off x="760694" y="1420113"/>
            <a:ext cx="732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Development Process Model – Waterfall Model</a:t>
            </a:r>
            <a:endParaRPr lang="ko-KR" altLang="en-US" sz="2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C741F0-7192-4B3F-B354-D579DAA298FC}"/>
              </a:ext>
            </a:extLst>
          </p:cNvPr>
          <p:cNvSpPr txBox="1"/>
          <p:nvPr/>
        </p:nvSpPr>
        <p:spPr>
          <a:xfrm>
            <a:off x="547352" y="279705"/>
            <a:ext cx="212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Development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FAF48D-5D9F-43AE-948B-CE1791DB7BB8}"/>
              </a:ext>
            </a:extLst>
          </p:cNvPr>
          <p:cNvSpPr txBox="1"/>
          <p:nvPr/>
        </p:nvSpPr>
        <p:spPr>
          <a:xfrm>
            <a:off x="2772313" y="402816"/>
            <a:ext cx="1401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A6A6A6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OS/Tool</a:t>
            </a:r>
            <a:endParaRPr lang="ko-KR" altLang="en-US" sz="1600" dirty="0">
              <a:solidFill>
                <a:srgbClr val="A6A6A6"/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4D54F-C8B7-4F65-A915-9E3B1907439D}"/>
              </a:ext>
            </a:extLst>
          </p:cNvPr>
          <p:cNvSpPr txBox="1"/>
          <p:nvPr/>
        </p:nvSpPr>
        <p:spPr>
          <a:xfrm>
            <a:off x="3834546" y="402816"/>
            <a:ext cx="193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Process Model</a:t>
            </a:r>
          </a:p>
          <a:p>
            <a:endParaRPr lang="ko-KR" altLang="en-US" sz="1600" dirty="0">
              <a:solidFill>
                <a:srgbClr val="A6A6A6"/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353820-D106-4CA7-A023-F4F86AEFD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617" y="2708131"/>
            <a:ext cx="3476901" cy="34769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E4DB52-DEB0-478F-95C0-C17CF818A8FC}"/>
              </a:ext>
            </a:extLst>
          </p:cNvPr>
          <p:cNvSpPr txBox="1"/>
          <p:nvPr/>
        </p:nvSpPr>
        <p:spPr>
          <a:xfrm>
            <a:off x="5891340" y="2277244"/>
            <a:ext cx="1865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계획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EDDA546-B2E4-4F32-8322-4AEFF8636D40}"/>
              </a:ext>
            </a:extLst>
          </p:cNvPr>
          <p:cNvSpPr/>
          <p:nvPr/>
        </p:nvSpPr>
        <p:spPr>
          <a:xfrm>
            <a:off x="5346310" y="2197743"/>
            <a:ext cx="1862873" cy="589891"/>
          </a:xfrm>
          <a:prstGeom prst="roundRect">
            <a:avLst/>
          </a:prstGeom>
          <a:noFill/>
          <a:ln w="38100">
            <a:solidFill>
              <a:srgbClr val="838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37BBC0-41B1-4419-B1FE-2209AD7183FA}"/>
              </a:ext>
            </a:extLst>
          </p:cNvPr>
          <p:cNvSpPr txBox="1"/>
          <p:nvPr/>
        </p:nvSpPr>
        <p:spPr>
          <a:xfrm>
            <a:off x="6891881" y="3116471"/>
            <a:ext cx="1865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요구조건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FA52BD9-EF01-4F59-9164-8CFD0C6A8472}"/>
              </a:ext>
            </a:extLst>
          </p:cNvPr>
          <p:cNvSpPr/>
          <p:nvPr/>
        </p:nvSpPr>
        <p:spPr>
          <a:xfrm>
            <a:off x="6532379" y="3036970"/>
            <a:ext cx="1862873" cy="589891"/>
          </a:xfrm>
          <a:prstGeom prst="roundRect">
            <a:avLst/>
          </a:prstGeom>
          <a:noFill/>
          <a:ln w="38100">
            <a:solidFill>
              <a:srgbClr val="838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24D26A-C4E7-45B5-993D-8F080EE53ADF}"/>
              </a:ext>
            </a:extLst>
          </p:cNvPr>
          <p:cNvSpPr txBox="1"/>
          <p:nvPr/>
        </p:nvSpPr>
        <p:spPr>
          <a:xfrm>
            <a:off x="7984270" y="4035201"/>
            <a:ext cx="1865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설계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/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구현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C01B64F-7847-442E-92EE-F451F7E2A348}"/>
              </a:ext>
            </a:extLst>
          </p:cNvPr>
          <p:cNvSpPr/>
          <p:nvPr/>
        </p:nvSpPr>
        <p:spPr>
          <a:xfrm>
            <a:off x="7717532" y="3955700"/>
            <a:ext cx="1862873" cy="589891"/>
          </a:xfrm>
          <a:prstGeom prst="roundRect">
            <a:avLst/>
          </a:prstGeom>
          <a:noFill/>
          <a:ln w="38100">
            <a:solidFill>
              <a:srgbClr val="838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EFEF6B-2134-4518-B918-46741D36BE8D}"/>
              </a:ext>
            </a:extLst>
          </p:cNvPr>
          <p:cNvSpPr txBox="1"/>
          <p:nvPr/>
        </p:nvSpPr>
        <p:spPr>
          <a:xfrm>
            <a:off x="9369119" y="4953931"/>
            <a:ext cx="1865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테스트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2541B4C-EB8D-48F9-BC38-619889091E0E}"/>
              </a:ext>
            </a:extLst>
          </p:cNvPr>
          <p:cNvSpPr/>
          <p:nvPr/>
        </p:nvSpPr>
        <p:spPr>
          <a:xfrm>
            <a:off x="8890349" y="4874430"/>
            <a:ext cx="1862873" cy="589891"/>
          </a:xfrm>
          <a:prstGeom prst="roundRect">
            <a:avLst/>
          </a:prstGeom>
          <a:noFill/>
          <a:ln w="38100">
            <a:solidFill>
              <a:srgbClr val="838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2688A2-36AA-4EB8-A5F0-A719416AAEA4}"/>
              </a:ext>
            </a:extLst>
          </p:cNvPr>
          <p:cNvSpPr txBox="1"/>
          <p:nvPr/>
        </p:nvSpPr>
        <p:spPr>
          <a:xfrm>
            <a:off x="10403704" y="5797747"/>
            <a:ext cx="1865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유지보수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14093CA-4378-4CE6-8AF2-8D31DA340E25}"/>
              </a:ext>
            </a:extLst>
          </p:cNvPr>
          <p:cNvSpPr/>
          <p:nvPr/>
        </p:nvSpPr>
        <p:spPr>
          <a:xfrm>
            <a:off x="10097215" y="5718246"/>
            <a:ext cx="1862873" cy="589891"/>
          </a:xfrm>
          <a:prstGeom prst="roundRect">
            <a:avLst/>
          </a:prstGeom>
          <a:noFill/>
          <a:ln w="38100">
            <a:solidFill>
              <a:srgbClr val="838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66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974502" y="3356759"/>
            <a:ext cx="353208" cy="353208"/>
          </a:xfrm>
          <a:prstGeom prst="ellipse">
            <a:avLst/>
          </a:prstGeom>
          <a:solidFill>
            <a:srgbClr val="DD7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-1160141"/>
            <a:ext cx="2949247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300" dirty="0">
                <a:solidFill>
                  <a:srgbClr val="DD705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</a:t>
            </a:r>
            <a:endParaRPr lang="ko-KR" altLang="en-US" sz="41300" dirty="0">
              <a:solidFill>
                <a:srgbClr val="DD705F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55091-7A44-42FE-80BF-05173B1D9000}"/>
              </a:ext>
            </a:extLst>
          </p:cNvPr>
          <p:cNvSpPr txBox="1"/>
          <p:nvPr/>
        </p:nvSpPr>
        <p:spPr>
          <a:xfrm>
            <a:off x="3326461" y="3261554"/>
            <a:ext cx="140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Design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C26FE8-B625-4277-8BC4-94678C8FF706}"/>
              </a:ext>
            </a:extLst>
          </p:cNvPr>
          <p:cNvSpPr txBox="1"/>
          <p:nvPr/>
        </p:nvSpPr>
        <p:spPr>
          <a:xfrm>
            <a:off x="4448755" y="3317875"/>
            <a:ext cx="1401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View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02942-5AE5-4158-8C65-C6FAADD72AE2}"/>
              </a:ext>
            </a:extLst>
          </p:cNvPr>
          <p:cNvSpPr txBox="1"/>
          <p:nvPr/>
        </p:nvSpPr>
        <p:spPr>
          <a:xfrm>
            <a:off x="4448755" y="3686390"/>
            <a:ext cx="1401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Controller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27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0800000" flipH="1">
            <a:off x="0" y="0"/>
            <a:ext cx="3939611" cy="264920"/>
          </a:xfrm>
          <a:prstGeom prst="rtTriangle">
            <a:avLst/>
          </a:prstGeom>
          <a:solidFill>
            <a:srgbClr val="44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flipH="1">
            <a:off x="8252388" y="6571716"/>
            <a:ext cx="3939611" cy="286284"/>
          </a:xfrm>
          <a:prstGeom prst="rtTriangle">
            <a:avLst/>
          </a:prstGeom>
          <a:solidFill>
            <a:srgbClr val="44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6652" y="319150"/>
            <a:ext cx="353208" cy="353208"/>
          </a:xfrm>
          <a:prstGeom prst="ellipse">
            <a:avLst/>
          </a:prstGeom>
          <a:solidFill>
            <a:srgbClr val="DD7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0818" y="264921"/>
            <a:ext cx="140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Design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6606" y="363298"/>
            <a:ext cx="1945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View/Controller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9A569D2-FFCD-4585-94B1-2F9C974264F1}"/>
              </a:ext>
            </a:extLst>
          </p:cNvPr>
          <p:cNvSpPr/>
          <p:nvPr/>
        </p:nvSpPr>
        <p:spPr>
          <a:xfrm>
            <a:off x="760695" y="1171864"/>
            <a:ext cx="233465" cy="233465"/>
          </a:xfrm>
          <a:prstGeom prst="rect">
            <a:avLst/>
          </a:prstGeom>
          <a:noFill/>
          <a:ln w="57150">
            <a:solidFill>
              <a:srgbClr val="DD7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952CD7-65C7-4F2E-96B4-37E084157B53}"/>
              </a:ext>
            </a:extLst>
          </p:cNvPr>
          <p:cNvSpPr txBox="1"/>
          <p:nvPr/>
        </p:nvSpPr>
        <p:spPr>
          <a:xfrm>
            <a:off x="760695" y="1420113"/>
            <a:ext cx="341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View/Controller</a:t>
            </a:r>
            <a:endParaRPr lang="ko-KR" altLang="en-US" sz="2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E6C75-AD96-4E88-A233-F74D74BF1822}"/>
              </a:ext>
            </a:extLst>
          </p:cNvPr>
          <p:cNvSpPr txBox="1"/>
          <p:nvPr/>
        </p:nvSpPr>
        <p:spPr>
          <a:xfrm>
            <a:off x="3208656" y="377391"/>
            <a:ext cx="193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A6A6A6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MVC Pattern</a:t>
            </a:r>
          </a:p>
          <a:p>
            <a:endParaRPr lang="ko-KR" altLang="en-US" sz="1600" dirty="0">
              <a:solidFill>
                <a:srgbClr val="A6A6A6"/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23" name="도형 3">
            <a:extLst>
              <a:ext uri="{FF2B5EF4-FFF2-40B4-BE49-F238E27FC236}">
                <a16:creationId xmlns:a16="http://schemas.microsoft.com/office/drawing/2014/main" id="{F0806998-DC52-45B9-A9D9-F734F3CD6F53}"/>
              </a:ext>
            </a:extLst>
          </p:cNvPr>
          <p:cNvSpPr>
            <a:spLocks/>
          </p:cNvSpPr>
          <p:nvPr/>
        </p:nvSpPr>
        <p:spPr>
          <a:xfrm>
            <a:off x="1915327" y="2176280"/>
            <a:ext cx="2811145" cy="645795"/>
          </a:xfrm>
          <a:prstGeom prst="rect">
            <a:avLst/>
          </a:prstGeom>
          <a:noFill/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Merge left&amp;right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4">
            <a:extLst>
              <a:ext uri="{FF2B5EF4-FFF2-40B4-BE49-F238E27FC236}">
                <a16:creationId xmlns:a16="http://schemas.microsoft.com/office/drawing/2014/main" id="{0BCAA73E-7E74-4DED-B0C0-11B931A077AE}"/>
              </a:ext>
            </a:extLst>
          </p:cNvPr>
          <p:cNvSpPr>
            <a:spLocks/>
          </p:cNvSpPr>
          <p:nvPr/>
        </p:nvSpPr>
        <p:spPr>
          <a:xfrm>
            <a:off x="1793407" y="1990225"/>
            <a:ext cx="3074670" cy="454469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도형 5">
            <a:extLst>
              <a:ext uri="{FF2B5EF4-FFF2-40B4-BE49-F238E27FC236}">
                <a16:creationId xmlns:a16="http://schemas.microsoft.com/office/drawing/2014/main" id="{2C627B2C-6D82-47C5-BBE0-09B75B262712}"/>
              </a:ext>
            </a:extLst>
          </p:cNvPr>
          <p:cNvSpPr>
            <a:spLocks/>
          </p:cNvSpPr>
          <p:nvPr/>
        </p:nvSpPr>
        <p:spPr>
          <a:xfrm>
            <a:off x="1917232" y="2912880"/>
            <a:ext cx="1339215" cy="249999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Left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TextArea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6">
            <a:extLst>
              <a:ext uri="{FF2B5EF4-FFF2-40B4-BE49-F238E27FC236}">
                <a16:creationId xmlns:a16="http://schemas.microsoft.com/office/drawing/2014/main" id="{1A1BB7CB-9AB6-4816-AB4E-BDFDE57133D7}"/>
              </a:ext>
            </a:extLst>
          </p:cNvPr>
          <p:cNvSpPr>
            <a:spLocks/>
          </p:cNvSpPr>
          <p:nvPr/>
        </p:nvSpPr>
        <p:spPr>
          <a:xfrm>
            <a:off x="1911517" y="5515745"/>
            <a:ext cx="2811145" cy="70929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7">
            <a:extLst>
              <a:ext uri="{FF2B5EF4-FFF2-40B4-BE49-F238E27FC236}">
                <a16:creationId xmlns:a16="http://schemas.microsoft.com/office/drawing/2014/main" id="{42CB5FB3-66E6-48D6-AE76-82D863CBF8C1}"/>
              </a:ext>
            </a:extLst>
          </p:cNvPr>
          <p:cNvSpPr>
            <a:spLocks/>
          </p:cNvSpPr>
          <p:nvPr/>
        </p:nvSpPr>
        <p:spPr>
          <a:xfrm>
            <a:off x="3323757" y="2927485"/>
            <a:ext cx="1376680" cy="24987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Right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TextArea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6854AE72-2A9C-43A1-9696-346A35AC8D4A}"/>
              </a:ext>
            </a:extLst>
          </p:cNvPr>
          <p:cNvSpPr>
            <a:spLocks/>
          </p:cNvSpPr>
          <p:nvPr/>
        </p:nvSpPr>
        <p:spPr>
          <a:xfrm>
            <a:off x="3324392" y="5677670"/>
            <a:ext cx="1221105" cy="43180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Right</a:t>
            </a:r>
            <a:endParaRPr lang="ko-KR" altLang="en-US" sz="1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Save Load Edit</a:t>
            </a:r>
            <a:endParaRPr lang="ko-KR" altLang="en-US" sz="1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9">
            <a:extLst>
              <a:ext uri="{FF2B5EF4-FFF2-40B4-BE49-F238E27FC236}">
                <a16:creationId xmlns:a16="http://schemas.microsoft.com/office/drawing/2014/main" id="{A48074FB-BB96-44CA-9062-38E7A29D57BE}"/>
              </a:ext>
            </a:extLst>
          </p:cNvPr>
          <p:cNvSpPr>
            <a:spLocks/>
          </p:cNvSpPr>
          <p:nvPr/>
        </p:nvSpPr>
        <p:spPr>
          <a:xfrm>
            <a:off x="2055027" y="5645920"/>
            <a:ext cx="1085215" cy="50228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Left</a:t>
            </a:r>
            <a:endParaRPr lang="ko-KR" altLang="en-US" sz="1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Save Load Edit</a:t>
            </a:r>
            <a:endParaRPr lang="ko-KR" altLang="en-US" sz="1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10">
            <a:extLst>
              <a:ext uri="{FF2B5EF4-FFF2-40B4-BE49-F238E27FC236}">
                <a16:creationId xmlns:a16="http://schemas.microsoft.com/office/drawing/2014/main" id="{0E6EF1EA-713F-4A79-9428-2D410A799293}"/>
              </a:ext>
            </a:extLst>
          </p:cNvPr>
          <p:cNvSpPr>
            <a:spLocks/>
          </p:cNvSpPr>
          <p:nvPr/>
        </p:nvSpPr>
        <p:spPr>
          <a:xfrm>
            <a:off x="1918502" y="6244725"/>
            <a:ext cx="2811145" cy="2127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compare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2FA7DFEE-3A9F-4A00-BB6B-01BCFDBCFC3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03248" y="1121692"/>
            <a:ext cx="6723254" cy="3400766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400" b="0" strike="noStrike" cap="none" dirty="0">
                <a:solidFill>
                  <a:schemeClr val="tx1"/>
                </a:solidFill>
                <a:latin typeface="Consolas" charset="0"/>
                <a:ea typeface="SFMono-Regular" charset="0"/>
              </a:rPr>
              <a:t>Merge  기능</a:t>
            </a:r>
            <a:endParaRPr lang="ko-KR" altLang="en-US" sz="1400" b="0" strike="noStrike" cap="none" dirty="0">
              <a:solidFill>
                <a:srgbClr val="D73A49"/>
              </a:solidFill>
              <a:latin typeface="Consolas" charset="0"/>
              <a:ea typeface="SFMono-Regular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400" b="0" strike="noStrike" cap="none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public</a:t>
            </a: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b="0" strike="noStrike" cap="none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void</a:t>
            </a: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b="0" strike="noStrike" cap="none" dirty="0">
                <a:solidFill>
                  <a:srgbClr val="6F42C1"/>
                </a:solidFill>
                <a:latin typeface="Consolas" charset="0"/>
                <a:ea typeface="SFMono-Regular" charset="0"/>
              </a:rPr>
              <a:t>Copy_to_Left</a:t>
            </a: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(ActionEvent </a:t>
            </a:r>
            <a:r>
              <a:rPr lang="en-US" altLang="ko-KR" sz="1400" b="0" strike="noStrike" cap="none" dirty="0">
                <a:solidFill>
                  <a:srgbClr val="E36209"/>
                </a:solidFill>
                <a:latin typeface="Consolas" charset="0"/>
                <a:ea typeface="SFMono-Regular" charset="0"/>
              </a:rPr>
              <a:t>e</a:t>
            </a: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)</a:t>
            </a:r>
            <a:endParaRPr lang="ko-KR" altLang="en-US" sz="1400" b="0" strike="noStrike" cap="none" dirty="0">
              <a:solidFill>
                <a:schemeClr val="tx1"/>
              </a:solidFill>
              <a:latin typeface="Consolas" charset="0"/>
              <a:ea typeface="SFMono-Regular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400" b="0" strike="noStrike" cap="none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public</a:t>
            </a: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b="0" strike="noStrike" cap="none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void</a:t>
            </a: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b="0" strike="noStrike" cap="none" dirty="0">
                <a:solidFill>
                  <a:srgbClr val="6F42C1"/>
                </a:solidFill>
                <a:latin typeface="Consolas" charset="0"/>
                <a:ea typeface="SFMono-Regular" charset="0"/>
              </a:rPr>
              <a:t>Copy_to_Right</a:t>
            </a: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(ActionEvent </a:t>
            </a:r>
            <a:r>
              <a:rPr lang="en-US" altLang="ko-KR" sz="1400" b="0" strike="noStrike" cap="none" dirty="0">
                <a:solidFill>
                  <a:srgbClr val="E36209"/>
                </a:solidFill>
                <a:latin typeface="Consolas" charset="0"/>
                <a:ea typeface="SFMono-Regular" charset="0"/>
              </a:rPr>
              <a:t>e</a:t>
            </a: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)</a:t>
            </a:r>
            <a:endParaRPr lang="ko-KR" altLang="en-US" sz="1400" b="0" strike="noStrike" cap="none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1400" b="0" strike="noStrike" cap="none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1400" b="0" strike="noStrike" cap="none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Compare 기능</a:t>
            </a:r>
            <a:endParaRPr lang="ko-KR" altLang="en-US" sz="1400" b="0" strike="noStrike" cap="none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400" b="0" strike="noStrike" cap="none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public</a:t>
            </a: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b="0" strike="noStrike" cap="none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void</a:t>
            </a: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b="0" strike="noStrike" cap="none" dirty="0">
                <a:solidFill>
                  <a:srgbClr val="6F42C1"/>
                </a:solidFill>
                <a:latin typeface="Consolas" charset="0"/>
                <a:ea typeface="SFMono-Regular" charset="0"/>
              </a:rPr>
              <a:t>Compare</a:t>
            </a: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(ActionEvent </a:t>
            </a:r>
            <a:r>
              <a:rPr lang="en-US" altLang="ko-KR" sz="1400" b="0" strike="noStrike" cap="none" dirty="0">
                <a:solidFill>
                  <a:srgbClr val="E36209"/>
                </a:solidFill>
                <a:latin typeface="Consolas" charset="0"/>
                <a:ea typeface="SFMono-Regular" charset="0"/>
              </a:rPr>
              <a:t>e</a:t>
            </a: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)</a:t>
            </a:r>
            <a:endParaRPr lang="ko-KR" altLang="en-US" sz="1400" b="0" strike="noStrike" cap="none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1400" b="0" strike="noStrike" cap="none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Left TextArea의 줄 이동 기능</a:t>
            </a:r>
            <a:endParaRPr lang="ko-KR" altLang="en-US" sz="1400" b="0" strike="noStrike" cap="none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Up_Arrow_Left</a:t>
            </a:r>
            <a:r>
              <a:rPr lang="en-US" altLang="ko-KR" sz="1400" b="0" strike="noStrike" cap="none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.</a:t>
            </a: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setOnMouseClicked( </a:t>
            </a:r>
            <a:r>
              <a:rPr lang="en-US" altLang="ko-KR" sz="1400" b="0" strike="noStrike" cap="none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new</a:t>
            </a: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EventHandler()</a:t>
            </a:r>
            <a:endParaRPr lang="ko-KR" altLang="en-US" sz="1400" b="0" strike="noStrike" cap="none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Down_Arrow_Left</a:t>
            </a:r>
            <a:r>
              <a:rPr lang="en-US" altLang="ko-KR" sz="1400" b="0" strike="noStrike" cap="none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.</a:t>
            </a: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setOnMouseClicked( </a:t>
            </a:r>
            <a:r>
              <a:rPr lang="en-US" altLang="ko-KR" sz="1400" b="0" strike="noStrike" cap="none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new</a:t>
            </a: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EventHandler()</a:t>
            </a:r>
            <a:endParaRPr lang="ko-KR" altLang="en-US" sz="1400" b="0" strike="noStrike" cap="none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1400" b="0" strike="noStrike" cap="none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Right TextArea의 줄 이동 기능</a:t>
            </a:r>
            <a:endParaRPr lang="ko-KR" altLang="en-US" sz="1400" b="0" strike="noStrike" cap="none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Up_Arrow_Right</a:t>
            </a:r>
            <a:r>
              <a:rPr lang="en-US" altLang="ko-KR" sz="1400" b="0" strike="noStrike" cap="none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.</a:t>
            </a: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setOnMouseClicked( </a:t>
            </a:r>
            <a:r>
              <a:rPr lang="en-US" altLang="ko-KR" sz="1400" b="0" strike="noStrike" cap="none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new</a:t>
            </a: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EventHandler()</a:t>
            </a:r>
            <a:endParaRPr lang="ko-KR" altLang="en-US" sz="1400" b="0" strike="noStrike" cap="none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Down_Arrow_Right</a:t>
            </a:r>
            <a:r>
              <a:rPr lang="en-US" altLang="ko-KR" sz="1400" b="0" strike="noStrike" cap="none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.</a:t>
            </a: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setOnMouseClicked( </a:t>
            </a:r>
            <a:r>
              <a:rPr lang="en-US" altLang="ko-KR" sz="1400" b="0" strike="noStrike" cap="none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new</a:t>
            </a:r>
            <a:r>
              <a:rPr lang="en-US" altLang="ko-KR" sz="1400" b="0" strike="noStrike" cap="none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EventHandler()</a:t>
            </a:r>
            <a:endParaRPr lang="ko-KR" altLang="en-US" sz="1400" b="0" strike="noStrike" cap="none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900" b="0" strike="noStrike" cap="none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1100" b="0" strike="noStrike" cap="none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1100" b="0" strike="noStrike" cap="none" dirty="0">
              <a:solidFill>
                <a:schemeClr val="tx1"/>
              </a:solidFill>
              <a:latin typeface="Consolas" charset="0"/>
              <a:ea typeface="SFMono-Regular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6436F610-504F-4043-B809-5FE1BAACB993}"/>
              </a:ext>
            </a:extLst>
          </p:cNvPr>
          <p:cNvSpPr txBox="1">
            <a:spLocks/>
          </p:cNvSpPr>
          <p:nvPr/>
        </p:nvSpPr>
        <p:spPr>
          <a:xfrm>
            <a:off x="5903247" y="4522458"/>
            <a:ext cx="5891187" cy="21902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8000">
              <a:spcBef>
                <a:spcPts val="0"/>
              </a:spcBef>
              <a:buFont typeface="맑은 고딕"/>
              <a:buChar char="•"/>
            </a:pPr>
            <a:r>
              <a:rPr lang="en-US" altLang="ko-KR" sz="1400" dirty="0">
                <a:latin typeface="Consolas" charset="0"/>
                <a:ea typeface="SFMono-Regular" charset="0"/>
              </a:rPr>
              <a:t>Save </a:t>
            </a:r>
            <a:r>
              <a:rPr lang="en-US" altLang="ko-KR" sz="1400" dirty="0" err="1">
                <a:latin typeface="Consolas" charset="0"/>
                <a:ea typeface="SFMono-Regular" charset="0"/>
              </a:rPr>
              <a:t>기능</a:t>
            </a:r>
            <a:endParaRPr lang="ko-KR" altLang="en-US" sz="1400" dirty="0">
              <a:solidFill>
                <a:srgbClr val="D73A49"/>
              </a:solidFill>
              <a:latin typeface="Consolas" charset="0"/>
              <a:ea typeface="SFMono-Regular" charset="0"/>
            </a:endParaRPr>
          </a:p>
          <a:p>
            <a:pPr defTabSz="508000">
              <a:spcBef>
                <a:spcPts val="0"/>
              </a:spcBef>
              <a:buFont typeface="맑은 고딕"/>
              <a:buChar char="•"/>
            </a:pPr>
            <a:r>
              <a:rPr lang="en-US" altLang="ko-KR" sz="1400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private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void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 err="1">
                <a:solidFill>
                  <a:srgbClr val="6F42C1"/>
                </a:solidFill>
                <a:latin typeface="Consolas" charset="0"/>
                <a:ea typeface="SFMono-Regular" charset="0"/>
              </a:rPr>
              <a:t>saveFile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(String </a:t>
            </a:r>
            <a:r>
              <a:rPr lang="en-US" altLang="ko-KR" sz="1400" dirty="0">
                <a:solidFill>
                  <a:srgbClr val="E36209"/>
                </a:solidFill>
                <a:latin typeface="Consolas" charset="0"/>
                <a:ea typeface="SFMono-Regular" charset="0"/>
              </a:rPr>
              <a:t>content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, File </a:t>
            </a:r>
            <a:r>
              <a:rPr lang="en-US" altLang="ko-KR" sz="1400" dirty="0">
                <a:solidFill>
                  <a:srgbClr val="E36209"/>
                </a:solidFill>
                <a:latin typeface="Consolas" charset="0"/>
                <a:ea typeface="SFMono-Regular" charset="0"/>
              </a:rPr>
              <a:t>file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) ---Left---&gt; </a:t>
            </a:r>
            <a:r>
              <a:rPr lang="en-US" altLang="ko-KR" sz="1400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public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void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 err="1">
                <a:solidFill>
                  <a:srgbClr val="6F42C1"/>
                </a:solidFill>
                <a:latin typeface="Consolas" charset="0"/>
                <a:ea typeface="SFMono-Regular" charset="0"/>
              </a:rPr>
              <a:t>Save_Left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(</a:t>
            </a:r>
            <a:r>
              <a:rPr lang="en-US" altLang="ko-KR" sz="1400" dirty="0" err="1">
                <a:solidFill>
                  <a:srgbClr val="24292E"/>
                </a:solidFill>
                <a:latin typeface="Consolas" charset="0"/>
                <a:ea typeface="SFMono-Regular" charset="0"/>
              </a:rPr>
              <a:t>ActionEvent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>
                <a:solidFill>
                  <a:srgbClr val="E36209"/>
                </a:solidFill>
                <a:latin typeface="Consolas" charset="0"/>
                <a:ea typeface="SFMono-Regular" charset="0"/>
              </a:rPr>
              <a:t>e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)</a:t>
            </a:r>
            <a:endParaRPr lang="ko-KR" altLang="en-US" sz="1400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defTabSz="508000">
              <a:spcBef>
                <a:spcPts val="0"/>
              </a:spcBef>
              <a:buFont typeface="맑은 고딕"/>
              <a:buChar char="•"/>
            </a:pP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                                                --right--&gt; </a:t>
            </a:r>
            <a:r>
              <a:rPr lang="en-US" altLang="ko-KR" sz="1400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public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void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 err="1">
                <a:solidFill>
                  <a:srgbClr val="6F42C1"/>
                </a:solidFill>
                <a:latin typeface="Consolas" charset="0"/>
                <a:ea typeface="SFMono-Regular" charset="0"/>
              </a:rPr>
              <a:t>Save_Right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(</a:t>
            </a:r>
            <a:r>
              <a:rPr lang="en-US" altLang="ko-KR" sz="1400" dirty="0" err="1">
                <a:solidFill>
                  <a:srgbClr val="24292E"/>
                </a:solidFill>
                <a:latin typeface="Consolas" charset="0"/>
                <a:ea typeface="SFMono-Regular" charset="0"/>
              </a:rPr>
              <a:t>ActionEvent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>
                <a:solidFill>
                  <a:srgbClr val="E36209"/>
                </a:solidFill>
                <a:latin typeface="Consolas" charset="0"/>
                <a:ea typeface="SFMono-Regular" charset="0"/>
              </a:rPr>
              <a:t>e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)</a:t>
            </a:r>
            <a:endParaRPr lang="ko-KR" altLang="en-US" sz="1400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defTabSz="508000">
              <a:spcBef>
                <a:spcPts val="0"/>
              </a:spcBef>
              <a:buFont typeface="맑은 고딕"/>
              <a:buChar char="•"/>
            </a:pPr>
            <a:endParaRPr lang="ko-KR" altLang="en-US" sz="1400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defTabSz="508000">
              <a:spcBef>
                <a:spcPts val="0"/>
              </a:spcBef>
              <a:buFont typeface="맑은 고딕"/>
              <a:buChar char="•"/>
            </a:pP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Edit </a:t>
            </a:r>
            <a:r>
              <a:rPr lang="en-US" altLang="ko-KR" sz="1400" dirty="0" err="1">
                <a:solidFill>
                  <a:srgbClr val="24292E"/>
                </a:solidFill>
                <a:latin typeface="Consolas" charset="0"/>
                <a:ea typeface="SFMono-Regular" charset="0"/>
              </a:rPr>
              <a:t>기능</a:t>
            </a:r>
            <a:endParaRPr lang="ko-KR" altLang="en-US" sz="1400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defTabSz="508000">
              <a:spcBef>
                <a:spcPts val="0"/>
              </a:spcBef>
              <a:buFont typeface="맑은 고딕"/>
              <a:buChar char="•"/>
            </a:pPr>
            <a:r>
              <a:rPr lang="en-US" altLang="ko-KR" sz="1400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public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void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 err="1">
                <a:solidFill>
                  <a:srgbClr val="6F42C1"/>
                </a:solidFill>
                <a:latin typeface="Consolas" charset="0"/>
                <a:ea typeface="SFMono-Regular" charset="0"/>
              </a:rPr>
              <a:t>Edit_Left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(</a:t>
            </a:r>
            <a:r>
              <a:rPr lang="en-US" altLang="ko-KR" sz="1400" dirty="0" err="1">
                <a:solidFill>
                  <a:srgbClr val="24292E"/>
                </a:solidFill>
                <a:latin typeface="Consolas" charset="0"/>
                <a:ea typeface="SFMono-Regular" charset="0"/>
              </a:rPr>
              <a:t>ActionEvent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>
                <a:solidFill>
                  <a:srgbClr val="E36209"/>
                </a:solidFill>
                <a:latin typeface="Consolas" charset="0"/>
                <a:ea typeface="SFMono-Regular" charset="0"/>
              </a:rPr>
              <a:t>e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)</a:t>
            </a:r>
            <a:endParaRPr lang="ko-KR" altLang="en-US" sz="1400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defTabSz="508000">
              <a:spcBef>
                <a:spcPts val="0"/>
              </a:spcBef>
              <a:buFont typeface="맑은 고딕"/>
              <a:buChar char="•"/>
            </a:pPr>
            <a:r>
              <a:rPr lang="en-US" altLang="ko-KR" sz="1400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public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void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 err="1">
                <a:solidFill>
                  <a:srgbClr val="6F42C1"/>
                </a:solidFill>
                <a:latin typeface="Consolas" charset="0"/>
                <a:ea typeface="SFMono-Regular" charset="0"/>
              </a:rPr>
              <a:t>Edit_Right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(</a:t>
            </a:r>
            <a:r>
              <a:rPr lang="en-US" altLang="ko-KR" sz="1400" dirty="0" err="1">
                <a:solidFill>
                  <a:srgbClr val="24292E"/>
                </a:solidFill>
                <a:latin typeface="Consolas" charset="0"/>
                <a:ea typeface="SFMono-Regular" charset="0"/>
              </a:rPr>
              <a:t>ActionEvent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>
                <a:solidFill>
                  <a:srgbClr val="E36209"/>
                </a:solidFill>
                <a:latin typeface="Consolas" charset="0"/>
                <a:ea typeface="SFMono-Regular" charset="0"/>
              </a:rPr>
              <a:t>e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)</a:t>
            </a:r>
            <a:endParaRPr lang="ko-KR" altLang="en-US" sz="1400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defTabSz="508000">
              <a:spcBef>
                <a:spcPts val="0"/>
              </a:spcBef>
              <a:buFont typeface="맑은 고딕"/>
              <a:buChar char="•"/>
            </a:pPr>
            <a:endParaRPr lang="ko-KR" altLang="en-US" sz="1400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defTabSz="508000">
              <a:spcBef>
                <a:spcPts val="0"/>
              </a:spcBef>
              <a:buFont typeface="맑은 고딕"/>
              <a:buChar char="•"/>
            </a:pP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Load </a:t>
            </a:r>
            <a:r>
              <a:rPr lang="en-US" altLang="ko-KR" sz="1400" dirty="0" err="1">
                <a:solidFill>
                  <a:srgbClr val="24292E"/>
                </a:solidFill>
                <a:latin typeface="Consolas" charset="0"/>
                <a:ea typeface="SFMono-Regular" charset="0"/>
              </a:rPr>
              <a:t>기능</a:t>
            </a:r>
            <a:endParaRPr lang="ko-KR" altLang="en-US" sz="1400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defTabSz="508000">
              <a:spcBef>
                <a:spcPts val="0"/>
              </a:spcBef>
              <a:buFont typeface="맑은 고딕"/>
              <a:buChar char="•"/>
            </a:pPr>
            <a:r>
              <a:rPr lang="en-US" altLang="ko-KR" sz="1400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public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void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 err="1">
                <a:solidFill>
                  <a:srgbClr val="6F42C1"/>
                </a:solidFill>
                <a:latin typeface="Consolas" charset="0"/>
                <a:ea typeface="SFMono-Regular" charset="0"/>
              </a:rPr>
              <a:t>openFile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(File </a:t>
            </a:r>
            <a:r>
              <a:rPr lang="en-US" altLang="ko-KR" sz="1400" dirty="0" err="1">
                <a:solidFill>
                  <a:srgbClr val="E36209"/>
                </a:solidFill>
                <a:latin typeface="Consolas" charset="0"/>
                <a:ea typeface="SFMono-Regular" charset="0"/>
              </a:rPr>
              <a:t>file</a:t>
            </a:r>
            <a:r>
              <a:rPr lang="en-US" altLang="ko-KR" sz="1400" dirty="0" err="1">
                <a:solidFill>
                  <a:srgbClr val="24292E"/>
                </a:solidFill>
                <a:latin typeface="Consolas" charset="0"/>
                <a:ea typeface="SFMono-Regular" charset="0"/>
              </a:rPr>
              <a:t>,</a:t>
            </a:r>
            <a:r>
              <a:rPr lang="en-US" altLang="ko-KR" sz="1400" dirty="0" err="1">
                <a:solidFill>
                  <a:srgbClr val="D73A49"/>
                </a:solidFill>
                <a:latin typeface="Consolas" charset="0"/>
                <a:ea typeface="SFMono-Regular" charset="0"/>
              </a:rPr>
              <a:t>int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>
                <a:solidFill>
                  <a:srgbClr val="E36209"/>
                </a:solidFill>
                <a:latin typeface="Consolas" charset="0"/>
                <a:ea typeface="SFMono-Regular" charset="0"/>
              </a:rPr>
              <a:t>choice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) ---Left--&gt; </a:t>
            </a:r>
            <a:r>
              <a:rPr lang="en-US" altLang="ko-KR" sz="1400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public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void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 err="1">
                <a:solidFill>
                  <a:srgbClr val="6F42C1"/>
                </a:solidFill>
                <a:latin typeface="Consolas" charset="0"/>
                <a:ea typeface="SFMono-Regular" charset="0"/>
              </a:rPr>
              <a:t>Load_Left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(</a:t>
            </a:r>
            <a:r>
              <a:rPr lang="en-US" altLang="ko-KR" sz="1400" dirty="0" err="1">
                <a:solidFill>
                  <a:srgbClr val="24292E"/>
                </a:solidFill>
                <a:latin typeface="Consolas" charset="0"/>
                <a:ea typeface="SFMono-Regular" charset="0"/>
              </a:rPr>
              <a:t>ActionEvent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>
                <a:solidFill>
                  <a:srgbClr val="E36209"/>
                </a:solidFill>
                <a:latin typeface="Consolas" charset="0"/>
                <a:ea typeface="SFMono-Regular" charset="0"/>
              </a:rPr>
              <a:t>e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)</a:t>
            </a:r>
            <a:endParaRPr lang="ko-KR" altLang="en-US" sz="1400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defTabSz="508000">
              <a:spcBef>
                <a:spcPts val="0"/>
              </a:spcBef>
              <a:buFont typeface="맑은 고딕"/>
              <a:buChar char="•"/>
            </a:pP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                                          ---right-&gt; </a:t>
            </a:r>
            <a:r>
              <a:rPr lang="en-US" altLang="ko-KR" sz="1400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public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>
                <a:solidFill>
                  <a:srgbClr val="D73A49"/>
                </a:solidFill>
                <a:latin typeface="Consolas" charset="0"/>
                <a:ea typeface="SFMono-Regular" charset="0"/>
              </a:rPr>
              <a:t>void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 err="1">
                <a:solidFill>
                  <a:srgbClr val="6F42C1"/>
                </a:solidFill>
                <a:latin typeface="Consolas" charset="0"/>
                <a:ea typeface="SFMono-Regular" charset="0"/>
              </a:rPr>
              <a:t>Load_Right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(</a:t>
            </a:r>
            <a:r>
              <a:rPr lang="en-US" altLang="ko-KR" sz="1400" dirty="0" err="1">
                <a:solidFill>
                  <a:srgbClr val="24292E"/>
                </a:solidFill>
                <a:latin typeface="Consolas" charset="0"/>
                <a:ea typeface="SFMono-Regular" charset="0"/>
              </a:rPr>
              <a:t>ActionEvent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 </a:t>
            </a:r>
            <a:r>
              <a:rPr lang="en-US" altLang="ko-KR" sz="1400" dirty="0">
                <a:solidFill>
                  <a:srgbClr val="E36209"/>
                </a:solidFill>
                <a:latin typeface="Consolas" charset="0"/>
                <a:ea typeface="SFMono-Regular" charset="0"/>
              </a:rPr>
              <a:t>e</a:t>
            </a:r>
            <a:r>
              <a:rPr lang="en-US" altLang="ko-KR" sz="1400" dirty="0">
                <a:solidFill>
                  <a:srgbClr val="24292E"/>
                </a:solidFill>
                <a:latin typeface="Consolas" charset="0"/>
                <a:ea typeface="SFMono-Regular" charset="0"/>
              </a:rPr>
              <a:t>)</a:t>
            </a:r>
            <a:endParaRPr lang="ko-KR" altLang="en-US" sz="1400" dirty="0">
              <a:solidFill>
                <a:srgbClr val="24292E"/>
              </a:solidFill>
              <a:latin typeface="Consolas" charset="0"/>
              <a:ea typeface="SFMono-Regular" charset="0"/>
            </a:endParaRPr>
          </a:p>
          <a:p>
            <a:pPr defTabSz="508000">
              <a:spcBef>
                <a:spcPts val="0"/>
              </a:spcBef>
              <a:buFont typeface="맑은 고딕"/>
              <a:buChar char="•"/>
            </a:pP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defTabSz="508000">
              <a:spcBef>
                <a:spcPts val="0"/>
              </a:spcBef>
              <a:buFont typeface="맑은 고딕"/>
              <a:buChar char="•"/>
            </a:pPr>
            <a:endParaRPr lang="ko-KR" altLang="en-US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65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0800000" flipH="1">
            <a:off x="0" y="0"/>
            <a:ext cx="3939611" cy="264920"/>
          </a:xfrm>
          <a:prstGeom prst="rtTriangle">
            <a:avLst/>
          </a:prstGeom>
          <a:solidFill>
            <a:srgbClr val="44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flipH="1">
            <a:off x="8252388" y="6571716"/>
            <a:ext cx="3939611" cy="286284"/>
          </a:xfrm>
          <a:prstGeom prst="rtTriangle">
            <a:avLst/>
          </a:prstGeom>
          <a:solidFill>
            <a:srgbClr val="44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6652" y="319150"/>
            <a:ext cx="353208" cy="353208"/>
          </a:xfrm>
          <a:prstGeom prst="ellipse">
            <a:avLst/>
          </a:prstGeom>
          <a:solidFill>
            <a:srgbClr val="DD7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0818" y="264921"/>
            <a:ext cx="140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Design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6606" y="363298"/>
            <a:ext cx="1945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A6A6A6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View/Controller</a:t>
            </a:r>
            <a:endParaRPr lang="ko-KR" altLang="en-US" sz="1600" dirty="0">
              <a:solidFill>
                <a:srgbClr val="A6A6A6"/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9A569D2-FFCD-4585-94B1-2F9C974264F1}"/>
              </a:ext>
            </a:extLst>
          </p:cNvPr>
          <p:cNvSpPr/>
          <p:nvPr/>
        </p:nvSpPr>
        <p:spPr>
          <a:xfrm>
            <a:off x="760695" y="1171864"/>
            <a:ext cx="233465" cy="233465"/>
          </a:xfrm>
          <a:prstGeom prst="rect">
            <a:avLst/>
          </a:prstGeom>
          <a:noFill/>
          <a:ln w="57150">
            <a:solidFill>
              <a:srgbClr val="DD7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952CD7-65C7-4F2E-96B4-37E084157B53}"/>
              </a:ext>
            </a:extLst>
          </p:cNvPr>
          <p:cNvSpPr txBox="1"/>
          <p:nvPr/>
        </p:nvSpPr>
        <p:spPr>
          <a:xfrm>
            <a:off x="760695" y="1420113"/>
            <a:ext cx="341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MVC Pattern</a:t>
            </a:r>
            <a:endParaRPr lang="ko-KR" altLang="en-US" sz="2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E6C75-AD96-4E88-A233-F74D74BF1822}"/>
              </a:ext>
            </a:extLst>
          </p:cNvPr>
          <p:cNvSpPr txBox="1"/>
          <p:nvPr/>
        </p:nvSpPr>
        <p:spPr>
          <a:xfrm>
            <a:off x="3208656" y="377391"/>
            <a:ext cx="193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MVC Pattern</a:t>
            </a:r>
          </a:p>
          <a:p>
            <a:endParaRPr lang="ko-KR" altLang="en-US" sz="1600" dirty="0">
              <a:solidFill>
                <a:srgbClr val="A6A6A6"/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0C5362-539D-40A2-8247-7533D67E1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54" y="2241725"/>
            <a:ext cx="8547539" cy="39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080757" y="3356759"/>
            <a:ext cx="353208" cy="353208"/>
          </a:xfrm>
          <a:prstGeom prst="ellipse">
            <a:avLst/>
          </a:prstGeom>
          <a:solidFill>
            <a:srgbClr val="DD7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-1160141"/>
            <a:ext cx="2949247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300" dirty="0">
                <a:solidFill>
                  <a:srgbClr val="DD705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</a:t>
            </a:r>
            <a:endParaRPr lang="ko-KR" altLang="en-US" sz="41300" dirty="0">
              <a:solidFill>
                <a:srgbClr val="DD705F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0C8D7F-D13A-40FE-AAE2-9A3FD7F0F7A1}"/>
              </a:ext>
            </a:extLst>
          </p:cNvPr>
          <p:cNvSpPr txBox="1"/>
          <p:nvPr/>
        </p:nvSpPr>
        <p:spPr>
          <a:xfrm>
            <a:off x="3565475" y="3248302"/>
            <a:ext cx="1596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Execution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EA8D8C-0EAD-4F75-99F1-C01E11865D55}"/>
              </a:ext>
            </a:extLst>
          </p:cNvPr>
          <p:cNvSpPr txBox="1"/>
          <p:nvPr/>
        </p:nvSpPr>
        <p:spPr>
          <a:xfrm>
            <a:off x="5270864" y="3331127"/>
            <a:ext cx="2640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Screen/Implementation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30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325</Words>
  <Application>Microsoft Office PowerPoint</Application>
  <PresentationFormat>와이드스크린</PresentationFormat>
  <Paragraphs>102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KoPub돋움체 Light</vt:lpstr>
      <vt:lpstr>SFMono-Regular</vt:lpstr>
      <vt:lpstr>나눔바른고딕OTF</vt:lpstr>
      <vt:lpstr>나눔바른고딕OTF UltraLight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귤★</cp:lastModifiedBy>
  <cp:revision>26</cp:revision>
  <dcterms:created xsi:type="dcterms:W3CDTF">2017-08-11T01:25:33Z</dcterms:created>
  <dcterms:modified xsi:type="dcterms:W3CDTF">2018-06-08T17:11:05Z</dcterms:modified>
</cp:coreProperties>
</file>