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B5E1-0BC1-4542-98FA-B5663B24BB5F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B24-C195-402A-B7F6-FAE6CDF93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77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B5E1-0BC1-4542-98FA-B5663B24BB5F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B24-C195-402A-B7F6-FAE6CDF93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37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B5E1-0BC1-4542-98FA-B5663B24BB5F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B24-C195-402A-B7F6-FAE6CDF93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22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B5E1-0BC1-4542-98FA-B5663B24BB5F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B24-C195-402A-B7F6-FAE6CDF93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7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B5E1-0BC1-4542-98FA-B5663B24BB5F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B24-C195-402A-B7F6-FAE6CDF93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07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B5E1-0BC1-4542-98FA-B5663B24BB5F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B24-C195-402A-B7F6-FAE6CDF93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49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B5E1-0BC1-4542-98FA-B5663B24BB5F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B24-C195-402A-B7F6-FAE6CDF93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98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B5E1-0BC1-4542-98FA-B5663B24BB5F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B24-C195-402A-B7F6-FAE6CDF93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07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B5E1-0BC1-4542-98FA-B5663B24BB5F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B24-C195-402A-B7F6-FAE6CDF93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5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B5E1-0BC1-4542-98FA-B5663B24BB5F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B24-C195-402A-B7F6-FAE6CDF93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81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B5E1-0BC1-4542-98FA-B5663B24BB5F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B24-C195-402A-B7F6-FAE6CDF93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01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BB5E1-0BC1-4542-98FA-B5663B24BB5F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D1B24-C195-402A-B7F6-FAE6CDF93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44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Fashion Web_1\01_로그인 페이지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23" y="937107"/>
            <a:ext cx="1512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직선 연결선 65"/>
          <p:cNvCxnSpPr/>
          <p:nvPr/>
        </p:nvCxnSpPr>
        <p:spPr>
          <a:xfrm>
            <a:off x="1683578" y="2383761"/>
            <a:ext cx="536865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3568" y="649075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로그인</a:t>
            </a:r>
            <a:endParaRPr lang="ko-KR" altLang="en-US" sz="12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pic>
        <p:nvPicPr>
          <p:cNvPr id="1026" name="Picture 2" descr="D:\Fashion Web_1 (3)\07_비밀번호 찾기 페이지 - 버튼활성화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603" y="940693"/>
            <a:ext cx="1512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Fashion Web_2\14_회원가입 페이지 input 완료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23" y="4005344"/>
            <a:ext cx="1512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D:\[Fashion Web] Untitl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603" y="3997896"/>
            <a:ext cx="1512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803595" y="649074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비밀번호 찾기</a:t>
            </a:r>
            <a:endParaRPr lang="ko-KR" altLang="en-US" sz="12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82422" y="3717308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프로필등록</a:t>
            </a:r>
            <a:endParaRPr lang="ko-KR" altLang="en-US" sz="12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80059" y="1904802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뉴스피드</a:t>
            </a:r>
            <a:endParaRPr lang="ko-KR" altLang="en-US" sz="12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pic>
        <p:nvPicPr>
          <p:cNvPr id="1039" name="Picture 15" descr="D:\Fashion Web_1 (3)\09_비밀번호 찾기 페이지 - 전송완료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003" y="940693"/>
            <a:ext cx="1512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891827" y="649073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비밀번호 찾기 </a:t>
            </a:r>
            <a:r>
              <a:rPr lang="en-US" altLang="ko-KR" sz="12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- </a:t>
            </a:r>
            <a:r>
              <a:rPr lang="ko-KR" altLang="en-US" sz="12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확인</a:t>
            </a:r>
            <a:endParaRPr lang="ko-KR" altLang="en-US" sz="12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282809" y="2885385"/>
            <a:ext cx="159279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1246809" y="284863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177874" y="3021533"/>
            <a:ext cx="0" cy="10152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1141874" y="298553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3915" y="3717309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회원가입</a:t>
            </a:r>
            <a:endParaRPr lang="ko-KR" altLang="en-US" sz="12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3739699" y="2740613"/>
            <a:ext cx="122430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3703699" y="270386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907090" y="270461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5943090" y="2753441"/>
            <a:ext cx="0" cy="612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>
            <a:off x="2287924" y="3365441"/>
            <a:ext cx="366386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1647578" y="234701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710952" y="6260379"/>
            <a:ext cx="116465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1674952" y="622363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 flipV="1">
            <a:off x="7340259" y="4725416"/>
            <a:ext cx="0" cy="1539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777903" y="621554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3813855" y="6254426"/>
            <a:ext cx="352640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D:\Fashion Web_2\15_메인피드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235" y="2205416"/>
            <a:ext cx="1512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81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D:\Fashion Web_2\19_메인피드 - userBt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52" y="764984"/>
            <a:ext cx="1512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직선 연결선 54"/>
          <p:cNvCxnSpPr/>
          <p:nvPr/>
        </p:nvCxnSpPr>
        <p:spPr>
          <a:xfrm>
            <a:off x="1908636" y="1612125"/>
            <a:ext cx="532782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:\Fashion Web_3\21_전체피드 - Tag Sear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504" y="3909838"/>
            <a:ext cx="1512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Fashion Web_3\25_프로필 페이지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504" y="755613"/>
            <a:ext cx="1512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Fashion Web_3\28_계정설정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761" y="3909838"/>
            <a:ext cx="1512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Fashion Web_4\39_알람 페이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464" y="755612"/>
            <a:ext cx="1512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412344" y="483809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뉴스피드</a:t>
            </a:r>
            <a:endParaRPr lang="ko-KR" altLang="en-US" sz="12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0645" y="3652946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검</a:t>
            </a:r>
            <a:r>
              <a:rPr lang="ko-KR" altLang="en-US" sz="1200" dirty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색</a:t>
            </a:r>
            <a:endParaRPr lang="ko-KR" altLang="en-US" sz="12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71670" y="3652944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계정설정</a:t>
            </a:r>
            <a:endParaRPr lang="ko-KR" altLang="en-US" sz="12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70373" y="507347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알람</a:t>
            </a:r>
            <a:endParaRPr lang="ko-KR" altLang="en-US" sz="12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40536" y="481924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프로필</a:t>
            </a:r>
            <a:endParaRPr lang="ko-KR" altLang="en-US" sz="12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pic>
        <p:nvPicPr>
          <p:cNvPr id="1038" name="Picture 14" descr="D:\Fashion Web_2\18_메인피드 - 댓글숨김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52" y="3909838"/>
            <a:ext cx="1512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412344" y="3632839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댓글</a:t>
            </a:r>
            <a:endParaRPr lang="ko-KR" altLang="en-US" sz="12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908637" y="1371174"/>
            <a:ext cx="29961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1872637" y="133442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2051" name="Picture 3" descr="D:\Fashion Web_4\38_프로필 페이지 - 팔로워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080" y="764984"/>
            <a:ext cx="1512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Fashion Web_4\35_프로필 페이지 - 내글보기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28" y="764984"/>
            <a:ext cx="1512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직선 연결선 31"/>
          <p:cNvCxnSpPr/>
          <p:nvPr/>
        </p:nvCxnSpPr>
        <p:spPr>
          <a:xfrm>
            <a:off x="2481732" y="2816331"/>
            <a:ext cx="139562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2445732" y="277767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118633" y="1170874"/>
            <a:ext cx="41912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5082633" y="11417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96720" y="478614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프로필 </a:t>
            </a:r>
            <a:r>
              <a:rPr lang="en-US" altLang="ko-KR" sz="12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– </a:t>
            </a:r>
            <a:r>
              <a:rPr lang="ko-KR" altLang="en-US" sz="12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유저글</a:t>
            </a:r>
            <a:endParaRPr lang="ko-KR" altLang="en-US" sz="12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93207" y="478613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프로필 </a:t>
            </a:r>
            <a:r>
              <a:rPr lang="en-US" altLang="ko-KR" sz="12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– </a:t>
            </a:r>
            <a:r>
              <a:rPr lang="ko-KR" altLang="en-US" sz="12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팔로</a:t>
            </a:r>
            <a:r>
              <a:rPr lang="ko-KR" altLang="en-US" sz="1200" dirty="0" err="1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워</a:t>
            </a:r>
            <a:endParaRPr lang="ko-KR" altLang="en-US" sz="12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1017286" y="2723093"/>
            <a:ext cx="0" cy="118674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981286" y="268709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1262078" y="3198071"/>
            <a:ext cx="0" cy="23092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1226078" y="316207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1254142" y="3426619"/>
            <a:ext cx="130199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556139" y="3425161"/>
            <a:ext cx="0" cy="49785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1869810" y="157612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1830785" y="3527676"/>
            <a:ext cx="254199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D:\Fashion Web_3\30_비밀번호 변경 - 완료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464" y="3909838"/>
            <a:ext cx="1512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타원 69"/>
          <p:cNvSpPr/>
          <p:nvPr/>
        </p:nvSpPr>
        <p:spPr>
          <a:xfrm>
            <a:off x="1794785" y="316478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1830785" y="3205833"/>
            <a:ext cx="0" cy="324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 descr="D:\Fashion Web_4\40_글쓰기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354" y="3909838"/>
            <a:ext cx="1512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3796720" y="3632838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글쓰기</a:t>
            </a:r>
            <a:endParaRPr lang="ko-KR" altLang="en-US" sz="12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4372784" y="3518221"/>
            <a:ext cx="0" cy="396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6547387" y="5100503"/>
            <a:ext cx="70571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6511387" y="506375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81096" y="3656057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계정 정보변경</a:t>
            </a:r>
            <a:endParaRPr lang="ko-KR" altLang="en-US" sz="12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22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25</Words>
  <Application>Microsoft Office PowerPoint</Application>
  <PresentationFormat>화면 슬라이드 쇼(4:3)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</dc:creator>
  <cp:lastModifiedBy>Park</cp:lastModifiedBy>
  <cp:revision>5</cp:revision>
  <dcterms:created xsi:type="dcterms:W3CDTF">2020-07-29T12:51:38Z</dcterms:created>
  <dcterms:modified xsi:type="dcterms:W3CDTF">2020-07-29T13:39:52Z</dcterms:modified>
</cp:coreProperties>
</file>