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51206400" cy="51206400"/>
  <p:notesSz cx="6858000" cy="9144000"/>
  <p:defaultTextStyle>
    <a:defPPr>
      <a:defRPr lang="ko-KR"/>
    </a:defPPr>
    <a:lvl1pPr marL="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1pPr>
    <a:lvl2pPr marL="292608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2pPr>
    <a:lvl3pPr marL="585216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3pPr>
    <a:lvl4pPr marL="877824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4pPr>
    <a:lvl5pPr marL="1170432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5pPr>
    <a:lvl6pPr marL="1463040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6pPr>
    <a:lvl7pPr marL="1755648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7pPr>
    <a:lvl8pPr marL="2048256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8pPr>
    <a:lvl9pPr marL="23408640" algn="l" defTabSz="5852160" rtl="0" eaLnBrk="1" latinLnBrk="1" hangingPunct="1">
      <a:defRPr sz="1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72" y="3396"/>
      </p:cViewPr>
      <p:guideLst>
        <p:guide orient="horz" pos="16128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40480" y="15907179"/>
            <a:ext cx="43525440" cy="1097618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80960" y="29016960"/>
            <a:ext cx="3584448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0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2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124640" y="2050642"/>
            <a:ext cx="11521440" cy="4369138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60320" y="2050642"/>
            <a:ext cx="33710880" cy="4369138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3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3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4953" y="32904857"/>
            <a:ext cx="43525440" cy="10170162"/>
          </a:xfrm>
        </p:spPr>
        <p:txBody>
          <a:bodyPr anchor="t"/>
          <a:lstStyle>
            <a:lvl1pPr algn="l">
              <a:defRPr sz="25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44953" y="21703467"/>
            <a:ext cx="43525440" cy="11201394"/>
          </a:xfrm>
        </p:spPr>
        <p:txBody>
          <a:bodyPr anchor="b"/>
          <a:lstStyle>
            <a:lvl1pPr marL="0" indent="0">
              <a:buNone/>
              <a:defRPr sz="12800">
                <a:solidFill>
                  <a:schemeClr val="tx1">
                    <a:tint val="75000"/>
                  </a:schemeClr>
                </a:solidFill>
              </a:defRPr>
            </a:lvl1pPr>
            <a:lvl2pPr marL="2926080" indent="0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2pPr>
            <a:lvl3pPr marL="585216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3pPr>
            <a:lvl4pPr marL="87782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4pPr>
            <a:lvl5pPr marL="1170432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5pPr>
            <a:lvl6pPr marL="146304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6pPr>
            <a:lvl7pPr marL="1755648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7pPr>
            <a:lvl8pPr marL="2048256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8pPr>
            <a:lvl9pPr marL="234086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1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60320" y="11948171"/>
            <a:ext cx="22616160" cy="33793856"/>
          </a:xfrm>
        </p:spPr>
        <p:txBody>
          <a:bodyPr/>
          <a:lstStyle>
            <a:lvl1pPr>
              <a:defRPr sz="17900"/>
            </a:lvl1pPr>
            <a:lvl2pPr>
              <a:defRPr sz="154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029920" y="11948171"/>
            <a:ext cx="22616160" cy="33793856"/>
          </a:xfrm>
        </p:spPr>
        <p:txBody>
          <a:bodyPr/>
          <a:lstStyle>
            <a:lvl1pPr>
              <a:defRPr sz="17900"/>
            </a:lvl1pPr>
            <a:lvl2pPr>
              <a:defRPr sz="154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9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60324" y="11462180"/>
            <a:ext cx="22625053" cy="4776889"/>
          </a:xfrm>
        </p:spPr>
        <p:txBody>
          <a:bodyPr anchor="b"/>
          <a:lstStyle>
            <a:lvl1pPr marL="0" indent="0">
              <a:buNone/>
              <a:defRPr sz="15400" b="1"/>
            </a:lvl1pPr>
            <a:lvl2pPr marL="2926080" indent="0">
              <a:buNone/>
              <a:defRPr sz="12800" b="1"/>
            </a:lvl2pPr>
            <a:lvl3pPr marL="5852160" indent="0">
              <a:buNone/>
              <a:defRPr sz="11500" b="1"/>
            </a:lvl3pPr>
            <a:lvl4pPr marL="8778240" indent="0">
              <a:buNone/>
              <a:defRPr sz="10200" b="1"/>
            </a:lvl4pPr>
            <a:lvl5pPr marL="11704320" indent="0">
              <a:buNone/>
              <a:defRPr sz="10200" b="1"/>
            </a:lvl5pPr>
            <a:lvl6pPr marL="14630400" indent="0">
              <a:buNone/>
              <a:defRPr sz="10200" b="1"/>
            </a:lvl6pPr>
            <a:lvl7pPr marL="17556480" indent="0">
              <a:buNone/>
              <a:defRPr sz="10200" b="1"/>
            </a:lvl7pPr>
            <a:lvl8pPr marL="20482560" indent="0">
              <a:buNone/>
              <a:defRPr sz="10200" b="1"/>
            </a:lvl8pPr>
            <a:lvl9pPr marL="23408640" indent="0">
              <a:buNone/>
              <a:defRPr sz="10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60324" y="16239068"/>
            <a:ext cx="22625053" cy="29502948"/>
          </a:xfrm>
        </p:spPr>
        <p:txBody>
          <a:bodyPr/>
          <a:lstStyle>
            <a:lvl1pPr>
              <a:defRPr sz="15400"/>
            </a:lvl1pPr>
            <a:lvl2pPr>
              <a:defRPr sz="128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6012143" y="11462180"/>
            <a:ext cx="22633940" cy="4776889"/>
          </a:xfrm>
        </p:spPr>
        <p:txBody>
          <a:bodyPr anchor="b"/>
          <a:lstStyle>
            <a:lvl1pPr marL="0" indent="0">
              <a:buNone/>
              <a:defRPr sz="15400" b="1"/>
            </a:lvl1pPr>
            <a:lvl2pPr marL="2926080" indent="0">
              <a:buNone/>
              <a:defRPr sz="12800" b="1"/>
            </a:lvl2pPr>
            <a:lvl3pPr marL="5852160" indent="0">
              <a:buNone/>
              <a:defRPr sz="11500" b="1"/>
            </a:lvl3pPr>
            <a:lvl4pPr marL="8778240" indent="0">
              <a:buNone/>
              <a:defRPr sz="10200" b="1"/>
            </a:lvl4pPr>
            <a:lvl5pPr marL="11704320" indent="0">
              <a:buNone/>
              <a:defRPr sz="10200" b="1"/>
            </a:lvl5pPr>
            <a:lvl6pPr marL="14630400" indent="0">
              <a:buNone/>
              <a:defRPr sz="10200" b="1"/>
            </a:lvl6pPr>
            <a:lvl7pPr marL="17556480" indent="0">
              <a:buNone/>
              <a:defRPr sz="10200" b="1"/>
            </a:lvl7pPr>
            <a:lvl8pPr marL="20482560" indent="0">
              <a:buNone/>
              <a:defRPr sz="10200" b="1"/>
            </a:lvl8pPr>
            <a:lvl9pPr marL="23408640" indent="0">
              <a:buNone/>
              <a:defRPr sz="10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6012143" y="16239068"/>
            <a:ext cx="22633940" cy="29502948"/>
          </a:xfrm>
        </p:spPr>
        <p:txBody>
          <a:bodyPr/>
          <a:lstStyle>
            <a:lvl1pPr>
              <a:defRPr sz="15400"/>
            </a:lvl1pPr>
            <a:lvl2pPr>
              <a:defRPr sz="128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7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4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4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0327" y="2038773"/>
            <a:ext cx="16846553" cy="8676644"/>
          </a:xfrm>
        </p:spPr>
        <p:txBody>
          <a:bodyPr anchor="b"/>
          <a:lstStyle>
            <a:lvl1pPr algn="l">
              <a:defRPr sz="1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20280" y="2038781"/>
            <a:ext cx="28625800" cy="43703246"/>
          </a:xfrm>
        </p:spPr>
        <p:txBody>
          <a:bodyPr/>
          <a:lstStyle>
            <a:lvl1pPr>
              <a:defRPr sz="20500"/>
            </a:lvl1pPr>
            <a:lvl2pPr>
              <a:defRPr sz="17900"/>
            </a:lvl2pPr>
            <a:lvl3pPr>
              <a:defRPr sz="15400"/>
            </a:lvl3pPr>
            <a:lvl4pPr>
              <a:defRPr sz="12800"/>
            </a:lvl4pPr>
            <a:lvl5pPr>
              <a:defRPr sz="12800"/>
            </a:lvl5pPr>
            <a:lvl6pPr>
              <a:defRPr sz="12800"/>
            </a:lvl6pPr>
            <a:lvl7pPr>
              <a:defRPr sz="12800"/>
            </a:lvl7pPr>
            <a:lvl8pPr>
              <a:defRPr sz="12800"/>
            </a:lvl8pPr>
            <a:lvl9pPr>
              <a:defRPr sz="1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60327" y="10715420"/>
            <a:ext cx="16846553" cy="35026603"/>
          </a:xfrm>
        </p:spPr>
        <p:txBody>
          <a:bodyPr/>
          <a:lstStyle>
            <a:lvl1pPr marL="0" indent="0">
              <a:buNone/>
              <a:defRPr sz="9000"/>
            </a:lvl1pPr>
            <a:lvl2pPr marL="2926080" indent="0">
              <a:buNone/>
              <a:defRPr sz="7700"/>
            </a:lvl2pPr>
            <a:lvl3pPr marL="5852160" indent="0">
              <a:buNone/>
              <a:defRPr sz="6400"/>
            </a:lvl3pPr>
            <a:lvl4pPr marL="8778240" indent="0">
              <a:buNone/>
              <a:defRPr sz="5800"/>
            </a:lvl4pPr>
            <a:lvl5pPr marL="11704320" indent="0">
              <a:buNone/>
              <a:defRPr sz="5800"/>
            </a:lvl5pPr>
            <a:lvl6pPr marL="14630400" indent="0">
              <a:buNone/>
              <a:defRPr sz="5800"/>
            </a:lvl6pPr>
            <a:lvl7pPr marL="17556480" indent="0">
              <a:buNone/>
              <a:defRPr sz="5800"/>
            </a:lvl7pPr>
            <a:lvl8pPr marL="20482560" indent="0">
              <a:buNone/>
              <a:defRPr sz="5800"/>
            </a:lvl8pPr>
            <a:lvl9pPr marL="23408640" indent="0">
              <a:buNone/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36813" y="35844484"/>
            <a:ext cx="30723840" cy="4231644"/>
          </a:xfrm>
        </p:spPr>
        <p:txBody>
          <a:bodyPr anchor="b"/>
          <a:lstStyle>
            <a:lvl1pPr algn="l">
              <a:defRPr sz="1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036813" y="4575388"/>
            <a:ext cx="30723840" cy="30723840"/>
          </a:xfrm>
        </p:spPr>
        <p:txBody>
          <a:bodyPr/>
          <a:lstStyle>
            <a:lvl1pPr marL="0" indent="0">
              <a:buNone/>
              <a:defRPr sz="20500"/>
            </a:lvl1pPr>
            <a:lvl2pPr marL="2926080" indent="0">
              <a:buNone/>
              <a:defRPr sz="17900"/>
            </a:lvl2pPr>
            <a:lvl3pPr marL="5852160" indent="0">
              <a:buNone/>
              <a:defRPr sz="15400"/>
            </a:lvl3pPr>
            <a:lvl4pPr marL="8778240" indent="0">
              <a:buNone/>
              <a:defRPr sz="12800"/>
            </a:lvl4pPr>
            <a:lvl5pPr marL="11704320" indent="0">
              <a:buNone/>
              <a:defRPr sz="12800"/>
            </a:lvl5pPr>
            <a:lvl6pPr marL="14630400" indent="0">
              <a:buNone/>
              <a:defRPr sz="12800"/>
            </a:lvl6pPr>
            <a:lvl7pPr marL="17556480" indent="0">
              <a:buNone/>
              <a:defRPr sz="12800"/>
            </a:lvl7pPr>
            <a:lvl8pPr marL="20482560" indent="0">
              <a:buNone/>
              <a:defRPr sz="12800"/>
            </a:lvl8pPr>
            <a:lvl9pPr marL="23408640" indent="0">
              <a:buNone/>
              <a:defRPr sz="1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036813" y="40076128"/>
            <a:ext cx="30723840" cy="6009636"/>
          </a:xfrm>
        </p:spPr>
        <p:txBody>
          <a:bodyPr/>
          <a:lstStyle>
            <a:lvl1pPr marL="0" indent="0">
              <a:buNone/>
              <a:defRPr sz="9000"/>
            </a:lvl1pPr>
            <a:lvl2pPr marL="2926080" indent="0">
              <a:buNone/>
              <a:defRPr sz="7700"/>
            </a:lvl2pPr>
            <a:lvl3pPr marL="5852160" indent="0">
              <a:buNone/>
              <a:defRPr sz="6400"/>
            </a:lvl3pPr>
            <a:lvl4pPr marL="8778240" indent="0">
              <a:buNone/>
              <a:defRPr sz="5800"/>
            </a:lvl4pPr>
            <a:lvl5pPr marL="11704320" indent="0">
              <a:buNone/>
              <a:defRPr sz="5800"/>
            </a:lvl5pPr>
            <a:lvl6pPr marL="14630400" indent="0">
              <a:buNone/>
              <a:defRPr sz="5800"/>
            </a:lvl6pPr>
            <a:lvl7pPr marL="17556480" indent="0">
              <a:buNone/>
              <a:defRPr sz="5800"/>
            </a:lvl7pPr>
            <a:lvl8pPr marL="20482560" indent="0">
              <a:buNone/>
              <a:defRPr sz="5800"/>
            </a:lvl8pPr>
            <a:lvl9pPr marL="23408640" indent="0">
              <a:buNone/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C7C8-D969-40ED-92DD-370393958C04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7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60320" y="2050631"/>
            <a:ext cx="46085760" cy="8534400"/>
          </a:xfrm>
          <a:prstGeom prst="rect">
            <a:avLst/>
          </a:prstGeom>
        </p:spPr>
        <p:txBody>
          <a:bodyPr vert="horz" lIns="585216" tIns="292608" rIns="585216" bIns="2926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60320" y="11948171"/>
            <a:ext cx="46085760" cy="33793856"/>
          </a:xfrm>
          <a:prstGeom prst="rect">
            <a:avLst/>
          </a:prstGeom>
        </p:spPr>
        <p:txBody>
          <a:bodyPr vert="horz" lIns="585216" tIns="292608" rIns="585216" bIns="2926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60320" y="47460754"/>
            <a:ext cx="11948160" cy="2726265"/>
          </a:xfrm>
          <a:prstGeom prst="rect">
            <a:avLst/>
          </a:prstGeom>
        </p:spPr>
        <p:txBody>
          <a:bodyPr vert="horz" lIns="585216" tIns="292608" rIns="585216" bIns="292608" rtlCol="0" anchor="ctr"/>
          <a:lstStyle>
            <a:lvl1pPr algn="l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4C7C8-D969-40ED-92DD-370393958C04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7495520" y="47460754"/>
            <a:ext cx="16215360" cy="2726265"/>
          </a:xfrm>
          <a:prstGeom prst="rect">
            <a:avLst/>
          </a:prstGeom>
        </p:spPr>
        <p:txBody>
          <a:bodyPr vert="horz" lIns="585216" tIns="292608" rIns="585216" bIns="292608" rtlCol="0" anchor="ctr"/>
          <a:lstStyle>
            <a:lvl1pPr algn="ctr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697920" y="47460754"/>
            <a:ext cx="11948160" cy="2726265"/>
          </a:xfrm>
          <a:prstGeom prst="rect">
            <a:avLst/>
          </a:prstGeom>
        </p:spPr>
        <p:txBody>
          <a:bodyPr vert="horz" lIns="585216" tIns="292608" rIns="585216" bIns="292608" rtlCol="0" anchor="ctr"/>
          <a:lstStyle>
            <a:lvl1pPr algn="r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0952-3FB4-4491-8AAF-CC71CEE07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0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52160" rtl="0" eaLnBrk="1" latinLnBrk="1" hangingPunct="1">
        <a:spcBef>
          <a:spcPct val="0"/>
        </a:spcBef>
        <a:buNone/>
        <a:defRPr sz="2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0" indent="-2194560" algn="l" defTabSz="5852160" rtl="0" eaLnBrk="1" latinLnBrk="1" hangingPunct="1">
        <a:spcBef>
          <a:spcPct val="20000"/>
        </a:spcBef>
        <a:buFont typeface="Arial" pitchFamily="34" charset="0"/>
        <a:buChar char="•"/>
        <a:defRPr sz="205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0" indent="-1828800" algn="l" defTabSz="5852160" rtl="0" eaLnBrk="1" latinLnBrk="1" hangingPunct="1">
        <a:spcBef>
          <a:spcPct val="20000"/>
        </a:spcBef>
        <a:buFont typeface="Arial" pitchFamily="34" charset="0"/>
        <a:buChar char="–"/>
        <a:defRPr sz="179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0" indent="-1463040" algn="l" defTabSz="5852160" rtl="0" eaLnBrk="1" latinLnBrk="1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0" indent="-1463040" algn="l" defTabSz="5852160" rtl="0" eaLnBrk="1" latinLnBrk="1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0" indent="-1463040" algn="l" defTabSz="5852160" rtl="0" eaLnBrk="1" latinLnBrk="1" hangingPunct="1">
        <a:spcBef>
          <a:spcPct val="20000"/>
        </a:spcBef>
        <a:buFont typeface="Arial" pitchFamily="34" charset="0"/>
        <a:buChar char="»"/>
        <a:defRPr sz="12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0" indent="-1463040" algn="l" defTabSz="5852160" rtl="0" eaLnBrk="1" latinLnBrk="1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0" indent="-1463040" algn="l" defTabSz="5852160" rtl="0" eaLnBrk="1" latinLnBrk="1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0" indent="-1463040" algn="l" defTabSz="5852160" rtl="0" eaLnBrk="1" latinLnBrk="1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0" indent="-1463040" algn="l" defTabSz="5852160" rtl="0" eaLnBrk="1" latinLnBrk="1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0" algn="l" defTabSz="5852160" rtl="0" eaLnBrk="1" latinLnBrk="1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Fashion Web_1\10_피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895" y="6992731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Fashion Web_2\15_메인피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895" y="6992731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:\Fashion Web_1 (2)\05_회원가입 페이지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57" y="34909148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Fashion Web_1\01_로그인 페이지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947" y="6992731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직선 연결선 72"/>
          <p:cNvCxnSpPr/>
          <p:nvPr/>
        </p:nvCxnSpPr>
        <p:spPr>
          <a:xfrm>
            <a:off x="4780670" y="14746347"/>
            <a:ext cx="0" cy="2057220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:\[Fashion Web] 비밀번호 찾기 페이지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57" y="21638030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D:\Fashion Web_1 (2)\06_회원가입 input 활성화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27" y="34903588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:\Fashion Web_1 (2)\07_회원가입 email combo box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743" y="34907982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D:\Fashion Web_1 (2)\08_회원가입 input erro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583" y="34909148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413950" y="4988806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로그인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240491" y="1105379"/>
            <a:ext cx="1489061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Noto Sans CJK KR Medium" pitchFamily="34" charset="-127"/>
                <a:ea typeface="Noto Sans CJK KR Medium" pitchFamily="34" charset="-127"/>
              </a:rPr>
              <a:t>웹 디자인 와이어프레임</a:t>
            </a:r>
            <a:endParaRPr lang="en-US" altLang="ko-KR" b="1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050" name="Picture 2" descr="D:\Fashion Web_1\02_로그인 페이지 - input 활성화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27" y="6992731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Fashion Web_1\03_로그인 페이지 - input 완료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743" y="6992731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Fashion Web_1\04_로그인 페이지 - error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584" y="6992731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연결선 41"/>
          <p:cNvCxnSpPr/>
          <p:nvPr/>
        </p:nvCxnSpPr>
        <p:spPr>
          <a:xfrm>
            <a:off x="8337016" y="9683700"/>
            <a:ext cx="455648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7993184" y="9503686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99129" y="9863729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활성화 됨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27337" y="16175146"/>
            <a:ext cx="3631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INPUT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466299" y="10760920"/>
            <a:ext cx="455648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17122467" y="10580898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375346" y="11012948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완료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로그인 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868895" y="4988806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latin typeface="Noto Sans CJK KR Bold" pitchFamily="34" charset="-127"/>
                <a:ea typeface="Noto Sans CJK KR Bold" pitchFamily="34" charset="-127"/>
              </a:rPr>
              <a:t>뉴스피드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26627491" y="11951953"/>
            <a:ext cx="416028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26395287" y="11771938"/>
            <a:ext cx="360040" cy="3600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187378" y="12180770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잘못 된 </a:t>
            </a:r>
            <a:r>
              <a:rPr lang="en-US" altLang="ko-KR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입력 시</a:t>
            </a:r>
            <a:endParaRPr lang="en-US" altLang="ko-KR" sz="2400" dirty="0" smtClean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에러메시지 출력</a:t>
            </a:r>
            <a:endParaRPr lang="ko-KR" altLang="en-US" sz="2400" dirty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6387748" y="12236230"/>
            <a:ext cx="360040" cy="3600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6575307" y="12596273"/>
            <a:ext cx="0" cy="2127993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26567769" y="14724262"/>
            <a:ext cx="14517150" cy="0"/>
          </a:xfrm>
          <a:prstGeom prst="line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498743" y="16175139"/>
            <a:ext cx="4596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로그인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480588" y="16175139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에러메시지 출력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868895" y="16175146"/>
            <a:ext cx="2262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뉴스피드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134528" y="14868280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올바른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입력 시</a:t>
            </a:r>
            <a:endParaRPr lang="en-US" altLang="ko-KR" sz="2400" dirty="0" smtClean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err="1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뉴스피드로</a:t>
            </a:r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65857" y="33114681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회원가</a:t>
            </a:r>
            <a:r>
              <a:rPr lang="ko-KR" altLang="en-US" sz="7200" dirty="0">
                <a:latin typeface="Noto Sans CJK KR Bold" pitchFamily="34" charset="-127"/>
                <a:ea typeface="Noto Sans CJK KR Bold" pitchFamily="34" charset="-127"/>
              </a:rPr>
              <a:t>입</a:t>
            </a:r>
          </a:p>
        </p:txBody>
      </p:sp>
      <p:sp>
        <p:nvSpPr>
          <p:cNvPr id="74" name="타원 73"/>
          <p:cNvSpPr/>
          <p:nvPr/>
        </p:nvSpPr>
        <p:spPr>
          <a:xfrm>
            <a:off x="4600650" y="14386308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08511" y="18573785"/>
            <a:ext cx="3249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회원가입 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회원가입 폼으로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65857" y="44203911"/>
            <a:ext cx="4596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회원가입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327337" y="44203911"/>
            <a:ext cx="3631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INPUT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7" name="직선 연결선 86"/>
          <p:cNvCxnSpPr>
            <a:stCxn id="88" idx="6"/>
          </p:cNvCxnSpPr>
          <p:nvPr/>
        </p:nvCxnSpPr>
        <p:spPr>
          <a:xfrm>
            <a:off x="5440959" y="36895093"/>
            <a:ext cx="7558138" cy="0"/>
          </a:xfrm>
          <a:prstGeom prst="line">
            <a:avLst/>
          </a:prstGeom>
          <a:ln w="57150">
            <a:solidFill>
              <a:schemeClr val="tx1"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5080919" y="36715072"/>
            <a:ext cx="360040" cy="360043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04731" y="37075115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활성화 됨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94" name="직선 연결선 93"/>
          <p:cNvCxnSpPr>
            <a:stCxn id="95" idx="6"/>
          </p:cNvCxnSpPr>
          <p:nvPr/>
        </p:nvCxnSpPr>
        <p:spPr>
          <a:xfrm>
            <a:off x="17344863" y="36895093"/>
            <a:ext cx="7558138" cy="0"/>
          </a:xfrm>
          <a:prstGeom prst="line">
            <a:avLst/>
          </a:prstGeom>
          <a:ln w="57150">
            <a:solidFill>
              <a:schemeClr val="tx1">
                <a:alpha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16984823" y="36715072"/>
            <a:ext cx="360040" cy="360043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114371" y="37075115"/>
            <a:ext cx="3123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COMBO BOX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MAIL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선택기능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498747" y="44203911"/>
            <a:ext cx="5241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COMBO BOX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26653545" y="36846297"/>
            <a:ext cx="416028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26421341" y="36666283"/>
            <a:ext cx="360040" cy="3600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213431" y="37075115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잘못 된 </a:t>
            </a:r>
            <a:r>
              <a:rPr lang="en-US" altLang="ko-KR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입력 시</a:t>
            </a:r>
            <a:endParaRPr lang="en-US" altLang="ko-KR" sz="2400" dirty="0" smtClean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에러메시지 출력</a:t>
            </a:r>
            <a:endParaRPr lang="ko-KR" altLang="en-US" sz="2400" dirty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066" name="Picture 18" descr="D:\Fashion Web_1 (2)\09_회원가입 페이지 input 완료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1927" y="34907982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직선 연결선 113"/>
          <p:cNvCxnSpPr/>
          <p:nvPr/>
        </p:nvCxnSpPr>
        <p:spPr>
          <a:xfrm>
            <a:off x="35596099" y="42943762"/>
            <a:ext cx="397665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5252271" y="4276374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044359" y="43156885"/>
            <a:ext cx="2935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완료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가입하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427739" y="44203904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에러메시지 출력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8979923" y="44156679"/>
            <a:ext cx="5115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가입하기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1031" name="Picture 7" descr="D:\[Fashion Web] 비밀번호 찾기 페이지 - input 활성화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337" y="21638030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[Fashion Web] 비밀번호 찾기 페이지 - 전송완료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674" y="21638030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[Fashion Web] 비밀번호 찾기 페이지 - error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737" y="21638030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[Fashion Web] 비밀번호 찾기 페이지 - 버튼활성화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747" y="21638030"/>
            <a:ext cx="5400000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직선 연결선 65"/>
          <p:cNvCxnSpPr/>
          <p:nvPr/>
        </p:nvCxnSpPr>
        <p:spPr>
          <a:xfrm>
            <a:off x="5260939" y="14220205"/>
            <a:ext cx="0" cy="822830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5080919" y="13860166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04239" y="18540686"/>
            <a:ext cx="403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비밀번호 찾기 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비밀번호 찾기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80719" y="20004653"/>
            <a:ext cx="5492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비밀번호 찾기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65861" y="30925062"/>
            <a:ext cx="5763116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비밀번호 찾기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327337" y="30925062"/>
            <a:ext cx="3631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INPUT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498743" y="30925062"/>
            <a:ext cx="4076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확인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416467" y="30925061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에러메시지 출력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837674" y="30925062"/>
            <a:ext cx="2909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완료 페이지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8233063" y="25127004"/>
            <a:ext cx="455648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7889231" y="24946990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395176" y="25307033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활성화 됨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17378079" y="26170629"/>
            <a:ext cx="455648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7034247" y="2599060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8287126" y="26422657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완료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시확인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26555483" y="27793709"/>
            <a:ext cx="416028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6323279" y="27613694"/>
            <a:ext cx="360040" cy="3600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187375" y="27901726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잘못 된 </a:t>
            </a:r>
            <a:r>
              <a:rPr lang="en-US" altLang="ko-KR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입력 시</a:t>
            </a:r>
            <a:endParaRPr lang="en-US" altLang="ko-KR" sz="2400" dirty="0" smtClean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에러메시지 출력</a:t>
            </a:r>
            <a:endParaRPr lang="ko-KR" altLang="en-US" sz="2400" dirty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26324558" y="28149989"/>
            <a:ext cx="360040" cy="3600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26512117" y="28510032"/>
            <a:ext cx="0" cy="1407918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H="1">
            <a:off x="26481247" y="29903436"/>
            <a:ext cx="12731464" cy="0"/>
          </a:xfrm>
          <a:prstGeom prst="line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7134530" y="29967272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올바른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입력 시</a:t>
            </a:r>
            <a:endParaRPr lang="en-US" altLang="ko-KR" sz="2400" dirty="0" smtClean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완료페이지로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3568895" y="26945583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43748915" y="27125604"/>
            <a:ext cx="9364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4685319" y="26710105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메일을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다시보내고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완료페이지를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갱신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43568895" y="27890446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 flipH="1">
            <a:off x="43834653" y="28074829"/>
            <a:ext cx="358904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47408923" y="17667065"/>
            <a:ext cx="0" cy="1043503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8021759" y="17686115"/>
            <a:ext cx="3940194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8052297" y="15312353"/>
            <a:ext cx="0" cy="23928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4685319" y="28183685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로그인 페이지로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43829668" y="4275937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 flipH="1">
            <a:off x="44095427" y="42943762"/>
            <a:ext cx="447832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48573751" y="14692367"/>
            <a:ext cx="0" cy="2828629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H="1">
            <a:off x="45889949" y="14724262"/>
            <a:ext cx="268380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4829336" y="43156885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로그인을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유지한 상태로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뉴스피드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페이지로 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5861" y="16175146"/>
            <a:ext cx="407675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로그인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5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직선 연결선 103"/>
          <p:cNvCxnSpPr/>
          <p:nvPr/>
        </p:nvCxnSpPr>
        <p:spPr>
          <a:xfrm>
            <a:off x="8886215" y="15569660"/>
            <a:ext cx="0" cy="1903454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2" descr="D:\Fashion Web_2\15_메인피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33" y="6580789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/>
          <p:cNvSpPr txBox="1"/>
          <p:nvPr/>
        </p:nvSpPr>
        <p:spPr>
          <a:xfrm>
            <a:off x="4137376" y="5032719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latin typeface="Noto Sans CJK KR Bold" pitchFamily="34" charset="-127"/>
                <a:ea typeface="Noto Sans CJK KR Bold" pitchFamily="34" charset="-127"/>
              </a:rPr>
              <a:t>뉴스피드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1026" name="Picture 2" descr="D:\Fashion Web_2\16_메인피드 - com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607" y="6581099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Fashion Web_2\17_메인피드 - 댓글작성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1201" y="6580944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Fashion Web_2\20_전체피드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376" y="20274608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Fashion Web_3\22_전체피드 - User Sear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486" y="20274608"/>
            <a:ext cx="5399624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Fashion Web_3\23_커뮤니티 - rese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870" y="20274608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Fashion Web_3\24_커뮤니티 - informat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879" y="20274608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:\Fashion Web_4\40_글쓰기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376" y="34604200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:\Fashion Web_5\45_글쓰기 - mouseov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806" y="34604200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D:\Fashion Web_5\46_글쓰기 - 완료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485" y="34604200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4653606" y="5104727"/>
            <a:ext cx="5379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latin typeface="Noto Sans CJK KR Bold" pitchFamily="34" charset="-127"/>
                <a:ea typeface="Noto Sans CJK KR Bold" pitchFamily="34" charset="-127"/>
              </a:rPr>
              <a:t>댓글</a:t>
            </a:r>
            <a:r>
              <a:rPr lang="en-US" altLang="ko-KR" sz="7200" dirty="0" smtClean="0">
                <a:latin typeface="Noto Sans CJK KR Bold" pitchFamily="34" charset="-127"/>
                <a:ea typeface="Noto Sans CJK KR Bold" pitchFamily="34" charset="-127"/>
              </a:rPr>
              <a:t>(Modal)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30" name="Picture 4" descr="D:\Fashion Web_2\18_메인피드 - 댓글숨김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1079" y="6581099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4653607" y="15842147"/>
            <a:ext cx="4229043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댓글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Modal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71201" y="15842147"/>
            <a:ext cx="407675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작성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741079" y="15842146"/>
            <a:ext cx="420499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댓글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숨김 및 삭제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7033" y="29491632"/>
            <a:ext cx="459613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</a:t>
            </a:r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검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색</a:t>
            </a:r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피드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085870" y="18714239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커뮤니티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37376" y="33020024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글쓰기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290807" y="29491632"/>
            <a:ext cx="355738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태그 검색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498485" y="29491632"/>
            <a:ext cx="355738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인물 검색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085870" y="29491631"/>
            <a:ext cx="343235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RESELL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941879" y="29491632"/>
            <a:ext cx="342914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할인정보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7376" y="43821224"/>
            <a:ext cx="407675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글쓰</a:t>
            </a:r>
            <a:r>
              <a:rPr lang="ko-KR" altLang="en-US" sz="440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290806" y="43821224"/>
            <a:ext cx="459613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업로드 이미지 확인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213968" y="13552464"/>
            <a:ext cx="937490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870136" y="13372450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901418" y="13649872"/>
            <a:ext cx="274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댓글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Modal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8416161" y="13427028"/>
            <a:ext cx="970731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8072329" y="1324701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38523" y="13577864"/>
            <a:ext cx="274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댓글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완료버튼 활성화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9194488" y="8456175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9374508" y="8636196"/>
            <a:ext cx="9364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310912" y="8220697"/>
            <a:ext cx="38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작성자 본인의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댓글에는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삭제 버튼 생성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9194488" y="1014093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9374508" y="10320955"/>
            <a:ext cx="9364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310912" y="9905456"/>
            <a:ext cx="38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작성장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본인 외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댓글에는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숨김 버튼 생성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29061826" y="9595283"/>
            <a:ext cx="572385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28717994" y="941526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670826" y="9761440"/>
            <a:ext cx="4357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숨김 버튼 혹은 삭제 버튼 클릭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시목록에서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사라지고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재배치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6658689" y="1520961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73" name="직선 연결선 72"/>
          <p:cNvCxnSpPr>
            <a:endCxn id="1029" idx="0"/>
          </p:cNvCxnSpPr>
          <p:nvPr/>
        </p:nvCxnSpPr>
        <p:spPr>
          <a:xfrm flipH="1">
            <a:off x="6837189" y="15569660"/>
            <a:ext cx="1520" cy="470494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37376" y="18714239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latin typeface="Noto Sans CJK KR Bold" pitchFamily="34" charset="-127"/>
                <a:ea typeface="Noto Sans CJK KR Bold" pitchFamily="34" charset="-127"/>
              </a:rPr>
              <a:t>검색피</a:t>
            </a:r>
            <a:r>
              <a:rPr lang="ko-KR" altLang="en-US" sz="7200" dirty="0" err="1">
                <a:latin typeface="Noto Sans CJK KR Bold" pitchFamily="34" charset="-127"/>
                <a:ea typeface="Noto Sans CJK KR Bold" pitchFamily="34" charset="-127"/>
              </a:rPr>
              <a:t>드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90337" y="17235153"/>
            <a:ext cx="31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검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색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검색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642594" y="20490632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689432" y="19698544"/>
            <a:ext cx="352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태그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태그 검색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481882" y="2082305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7720408" y="21003075"/>
            <a:ext cx="1655676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:\Fashion Web_3\21_전체피드 - Tag Search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807" y="20274608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연결선 78"/>
          <p:cNvCxnSpPr/>
          <p:nvPr/>
        </p:nvCxnSpPr>
        <p:spPr>
          <a:xfrm>
            <a:off x="6881120" y="20670653"/>
            <a:ext cx="818837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689432" y="21099795"/>
            <a:ext cx="352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인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물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인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물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검색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679191" y="1520961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7859211" y="15569660"/>
            <a:ext cx="0" cy="24964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7831513" y="18066150"/>
            <a:ext cx="28207631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6028423" y="18037597"/>
            <a:ext cx="0" cy="235247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421392" y="17091137"/>
            <a:ext cx="3460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커뮤니티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RESELL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37376" y="15842147"/>
            <a:ext cx="459613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</a:t>
            </a:r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뉴스피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드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36397467" y="27835448"/>
            <a:ext cx="483146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36053635" y="2765543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7470756" y="27907456"/>
            <a:ext cx="352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정보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할인 정보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8706195" y="1520961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969352" y="31003800"/>
            <a:ext cx="3460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글쓰기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글쓰기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8194247" y="3665642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8432773" y="36836448"/>
            <a:ext cx="521709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049472" y="3698046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이미지 파일 업로드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17244197" y="38508681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17424217" y="38688702"/>
            <a:ext cx="1458433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8942760" y="38088537"/>
            <a:ext cx="38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업로드 된 파일에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마우스오버시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큰 화면으로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오버레이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7833803" y="41480963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18072329" y="41660984"/>
            <a:ext cx="486657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338504" y="41732992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완료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글쓰기 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25423179" y="42213939"/>
            <a:ext cx="360040" cy="360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 flipH="1">
            <a:off x="3435574" y="13582627"/>
            <a:ext cx="853258" cy="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25610738" y="42573982"/>
            <a:ext cx="0" cy="304744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498486" y="43821223"/>
            <a:ext cx="459613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글쓰기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 flipH="1">
            <a:off x="3460073" y="45621424"/>
            <a:ext cx="2217924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3426991" y="13552471"/>
            <a:ext cx="0" cy="3209372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2362840" y="4572085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뉴스피드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페이지로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753328" y="8157920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8933348" y="8337941"/>
            <a:ext cx="9364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869752" y="8105256"/>
            <a:ext cx="38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인플루언서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프로필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3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직선 연결선 115"/>
          <p:cNvCxnSpPr/>
          <p:nvPr/>
        </p:nvCxnSpPr>
        <p:spPr>
          <a:xfrm>
            <a:off x="27979464" y="21464833"/>
            <a:ext cx="0" cy="12388224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D:\Fashion Web_3\25_프로필 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294" y="3136704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Fashion Web_3\26_프로필 페이지 - 팔로우 취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3967" y="3136704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Fashion Web_3\28_계정설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61" y="15450072"/>
            <a:ext cx="5399624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:\Fashion Web_3\29_비밀번호 변경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879" y="15450290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Fashion Web_2\15_메인피드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61" y="3136704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Fashion Web_2\19_메인피드 - userBt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881" y="3136704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Fashion Web_4\35_프로필 페이지 - 내글보기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60" y="3993279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Fashion Web_4\36_프로필 페이지 - 북마크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881" y="3993279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Fashion Web_4\37_프로필 페이지 - 팔로우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776" y="3993279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Fashion Web_4\38_프로필 페이지 - 팔로워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820" y="3993279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Fashion Web_4\39_알람 페이지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3967" y="1545007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Fashion Web_4\31_비밀번호 변경 - 오류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819" y="1545007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Fashion Web_4\32_닉네임 변경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878" y="2769143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Fashion Web_4\33_닉네임 변경 - 완료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775" y="2769143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640761" y="1624536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latin typeface="Noto Sans CJK KR Bold" pitchFamily="34" charset="-127"/>
                <a:ea typeface="Noto Sans CJK KR Bold" pitchFamily="34" charset="-127"/>
              </a:rPr>
              <a:t>뉴스피드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866251" y="1624536"/>
            <a:ext cx="5131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프로필</a:t>
            </a:r>
            <a:r>
              <a:rPr lang="en-US" altLang="ko-KR" sz="7200" dirty="0" smtClean="0">
                <a:latin typeface="Noto Sans CJK KR Bold" pitchFamily="34" charset="-127"/>
                <a:ea typeface="Noto Sans CJK KR Bold" pitchFamily="34" charset="-127"/>
              </a:rPr>
              <a:t>(</a:t>
            </a:r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본</a:t>
            </a:r>
            <a:r>
              <a:rPr lang="ko-KR" altLang="en-US" sz="7200" dirty="0">
                <a:latin typeface="Noto Sans CJK KR Bold" pitchFamily="34" charset="-127"/>
                <a:ea typeface="Noto Sans CJK KR Bold" pitchFamily="34" charset="-127"/>
              </a:rPr>
              <a:t>인</a:t>
            </a:r>
            <a:r>
              <a:rPr lang="en-US" altLang="ko-KR" sz="7200" dirty="0" smtClean="0">
                <a:latin typeface="Noto Sans CJK KR Bold" pitchFamily="34" charset="-127"/>
                <a:ea typeface="Noto Sans CJK KR Bold" pitchFamily="34" charset="-127"/>
              </a:rPr>
              <a:t>)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40761" y="13961711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계정설정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733967" y="13937904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알림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905269" y="3684193"/>
            <a:ext cx="827299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8561437" y="350417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692283" y="3784776"/>
            <a:ext cx="274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USER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관련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err="1" smtClean="0">
                <a:latin typeface="Noto Sans CJK KR Medium" pitchFamily="34" charset="-127"/>
                <a:ea typeface="Noto Sans CJK KR Medium" pitchFamily="34" charset="-127"/>
              </a:rPr>
              <a:t>Nav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Bar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오픈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7631594" y="5144006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122480" y="4360840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프로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필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본인프로필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810294" y="1624536"/>
            <a:ext cx="5131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프로필</a:t>
            </a:r>
            <a:r>
              <a:rPr lang="en-US" altLang="ko-KR" sz="7200" dirty="0" smtClean="0">
                <a:latin typeface="Noto Sans CJK KR Bold" pitchFamily="34" charset="-127"/>
                <a:ea typeface="Noto Sans CJK KR Bold" pitchFamily="34" charset="-127"/>
              </a:rPr>
              <a:t>(</a:t>
            </a:r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타인</a:t>
            </a:r>
            <a:r>
              <a:rPr lang="en-US" altLang="ko-KR" sz="7200" dirty="0" smtClean="0">
                <a:latin typeface="Noto Sans CJK KR Bold" pitchFamily="34" charset="-127"/>
                <a:ea typeface="Noto Sans CJK KR Bold" pitchFamily="34" charset="-127"/>
              </a:rPr>
              <a:t>)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14726191" y="6412470"/>
            <a:ext cx="18365841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4382359" y="6232456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1036" name="Picture 12" descr="D:\Fashion Web_3\27_프로필 페이지 - 직접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251" y="3136704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연결선 38"/>
          <p:cNvCxnSpPr/>
          <p:nvPr/>
        </p:nvCxnSpPr>
        <p:spPr>
          <a:xfrm>
            <a:off x="17975426" y="5324020"/>
            <a:ext cx="611560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158849" y="6482171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유저 프로필 이미지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유저프로필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4808284" y="9329392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5152116" y="9509406"/>
            <a:ext cx="752377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492632" y="9651987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ON</a:t>
            </a:r>
            <a:b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</a:b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비활성화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2434337" y="8897341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34910562" y="9077355"/>
            <a:ext cx="752377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438258" y="8066344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OFF</a:t>
            </a:r>
            <a:b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</a:b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6189876" y="906081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46369896" y="9240835"/>
            <a:ext cx="9364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306300" y="8825336"/>
            <a:ext cx="38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DM 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6458729" y="6647948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6638749" y="6827969"/>
            <a:ext cx="936404" cy="485199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556425" y="7283551"/>
            <a:ext cx="38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프로필 이미지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자기소개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수정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6037317" y="796414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26217337" y="7636704"/>
            <a:ext cx="1357816" cy="50746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25387176" y="9412531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25567196" y="9592552"/>
            <a:ext cx="0" cy="312121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8073385" y="12713768"/>
            <a:ext cx="1752029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073385" y="12689385"/>
            <a:ext cx="0" cy="304871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302865" y="11810763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계정설정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계정설정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79" name="Picture 12" descr="D:\Fashion Web_3\27_프로필 페이지 - 직접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73" b="11551"/>
          <a:stretch/>
        </p:blipFill>
        <p:spPr bwMode="auto">
          <a:xfrm>
            <a:off x="3640761" y="35370632"/>
            <a:ext cx="5399625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3640761" y="32731992"/>
            <a:ext cx="51315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프로필</a:t>
            </a:r>
            <a:r>
              <a:rPr lang="en-US" altLang="ko-KR" sz="7200" dirty="0" smtClean="0">
                <a:latin typeface="Noto Sans CJK KR Bold" pitchFamily="34" charset="-127"/>
                <a:ea typeface="Noto Sans CJK KR Bold" pitchFamily="34" charset="-127"/>
              </a:rPr>
              <a:t>(</a:t>
            </a:r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본</a:t>
            </a:r>
            <a:r>
              <a:rPr lang="ko-KR" altLang="en-US" sz="7200" dirty="0">
                <a:latin typeface="Noto Sans CJK KR Bold" pitchFamily="34" charset="-127"/>
                <a:ea typeface="Noto Sans CJK KR Bold" pitchFamily="34" charset="-127"/>
              </a:rPr>
              <a:t>인</a:t>
            </a:r>
            <a:r>
              <a:rPr lang="en-US" altLang="ko-KR" sz="7200" dirty="0" smtClean="0">
                <a:latin typeface="Noto Sans CJK KR Bold" pitchFamily="34" charset="-127"/>
                <a:ea typeface="Noto Sans CJK KR Bold" pitchFamily="34" charset="-127"/>
              </a:rPr>
              <a:t>)</a:t>
            </a:r>
          </a:p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하단버</a:t>
            </a:r>
            <a:r>
              <a:rPr lang="ko-KR" altLang="en-US" sz="7200" dirty="0">
                <a:latin typeface="Noto Sans CJK KR Bold" pitchFamily="34" charset="-127"/>
                <a:ea typeface="Noto Sans CJK KR Bold" pitchFamily="34" charset="-127"/>
              </a:rPr>
              <a:t>튼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8066176" y="19554528"/>
            <a:ext cx="497559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7722344" y="1937451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329392" y="18180020"/>
            <a:ext cx="3996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비밀번호 변경 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87" name="Picture 15" descr="D:\Fashion Web_3\30_비밀번호 변경 - 완료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777" y="1545007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1" descr="D:\Fashion Web_4\34_닉네임 변경 - 오류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820" y="27691432"/>
            <a:ext cx="5399625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직선 연결선 88"/>
          <p:cNvCxnSpPr/>
          <p:nvPr/>
        </p:nvCxnSpPr>
        <p:spPr>
          <a:xfrm>
            <a:off x="17811614" y="19886957"/>
            <a:ext cx="433520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17467782" y="19706943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610025" y="18867547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완료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시확인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26791292" y="22182812"/>
            <a:ext cx="4617261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26559088" y="22002797"/>
            <a:ext cx="360040" cy="3600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6539304" y="21426733"/>
            <a:ext cx="360040" cy="3600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27979464" y="11858150"/>
            <a:ext cx="0" cy="9767654"/>
          </a:xfrm>
          <a:prstGeom prst="line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26717864" y="21606754"/>
            <a:ext cx="126160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8115344" y="25315168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올바른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입력 시</a:t>
            </a:r>
            <a:endParaRPr lang="en-US" altLang="ko-KR" sz="2400" dirty="0" smtClean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본인프로필로 </a:t>
            </a:r>
            <a:r>
              <a:rPr lang="en-US" altLang="ko-KR" sz="2400" dirty="0" smtClean="0">
                <a:solidFill>
                  <a:srgbClr val="009A46"/>
                </a:solidFill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solidFill>
                <a:srgbClr val="009A46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26791292" y="34391015"/>
            <a:ext cx="4617261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6559088" y="34211000"/>
            <a:ext cx="360040" cy="3600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351179" y="34482485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잘못 된 </a:t>
            </a:r>
            <a:r>
              <a:rPr lang="en-US" altLang="ko-KR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입력 시</a:t>
            </a:r>
            <a:endParaRPr lang="en-US" altLang="ko-KR" sz="2400" dirty="0" smtClean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에러메시지 출력</a:t>
            </a:r>
            <a:endParaRPr lang="ko-KR" altLang="en-US" sz="2400" dirty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26539304" y="33634936"/>
            <a:ext cx="360040" cy="3600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 flipH="1">
            <a:off x="26717864" y="33814957"/>
            <a:ext cx="126160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17811614" y="31147816"/>
            <a:ext cx="433520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17467782" y="30967802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8610025" y="30128406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작성 완료 </a:t>
            </a: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시확인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 flipH="1">
            <a:off x="8321280" y="22830893"/>
            <a:ext cx="47366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12965431" y="22650872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329392" y="22938904"/>
            <a:ext cx="3996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계정설정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 flipH="1">
            <a:off x="12065696" y="35040316"/>
            <a:ext cx="107975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13052906" y="34860295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 flipV="1">
            <a:off x="12065696" y="22830893"/>
            <a:ext cx="0" cy="1223515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/>
          <p:cNvSpPr/>
          <p:nvPr/>
        </p:nvSpPr>
        <p:spPr>
          <a:xfrm>
            <a:off x="17631594" y="5945016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>
            <a:off x="17811614" y="6232456"/>
            <a:ext cx="0" cy="72734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17811614" y="13481569"/>
            <a:ext cx="2608161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43862401" y="13481569"/>
            <a:ext cx="0" cy="225653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9672017" y="12531120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알림 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알림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41949016" y="17178264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44" name="직선 연결선 143"/>
          <p:cNvCxnSpPr/>
          <p:nvPr/>
        </p:nvCxnSpPr>
        <p:spPr>
          <a:xfrm flipH="1">
            <a:off x="37719495" y="17358285"/>
            <a:ext cx="4409541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V="1">
            <a:off x="37719496" y="11965113"/>
            <a:ext cx="0" cy="539162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7771077" y="16527288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유저 프로필 이미지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유저프로필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4242443" y="36497300"/>
            <a:ext cx="0" cy="372352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4062423" y="3631727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40761" y="38516439"/>
            <a:ext cx="4432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Noto Sans CJK KR Bold" pitchFamily="34" charset="-127"/>
                <a:ea typeface="Noto Sans CJK KR Bold" pitchFamily="34" charset="-127"/>
              </a:rPr>
              <a:t>유저페이지</a:t>
            </a:r>
            <a:endParaRPr lang="ko-KR" altLang="en-US" sz="72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437393" y="37052472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내글보기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5501357" y="36317278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>
            <a:off x="5681377" y="36649700"/>
            <a:ext cx="0" cy="190800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H="1">
            <a:off x="5642471" y="38564640"/>
            <a:ext cx="891990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14547865" y="38563499"/>
            <a:ext cx="0" cy="165732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6832350" y="36317277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7012370" y="36649699"/>
            <a:ext cx="0" cy="123377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H="1">
            <a:off x="6983342" y="37876395"/>
            <a:ext cx="1631560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23289419" y="37847820"/>
            <a:ext cx="0" cy="237300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8250992" y="36317278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77" name="직선 연결선 176"/>
          <p:cNvCxnSpPr/>
          <p:nvPr/>
        </p:nvCxnSpPr>
        <p:spPr>
          <a:xfrm>
            <a:off x="8431012" y="36649700"/>
            <a:ext cx="0" cy="61688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H="1">
            <a:off x="8402813" y="37266585"/>
            <a:ext cx="24407481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32782513" y="37266585"/>
            <a:ext cx="0" cy="288223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9399638" y="38618823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Noto Sans CJK KR Medium" pitchFamily="34" charset="-127"/>
                <a:ea typeface="Noto Sans CJK KR Medium" pitchFamily="34" charset="-127"/>
              </a:rPr>
              <a:t>북마</a:t>
            </a:r>
            <a:r>
              <a:rPr lang="ko-KR" altLang="en-US" sz="2400">
                <a:latin typeface="Noto Sans CJK KR Medium" pitchFamily="34" charset="-127"/>
                <a:ea typeface="Noto Sans CJK KR Medium" pitchFamily="34" charset="-127"/>
              </a:rPr>
              <a:t>크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7467782" y="37961989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팔로잉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6703071" y="37340504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팔로워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>
            <a:off x="5948936" y="41624981"/>
            <a:ext cx="701649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타원 186"/>
          <p:cNvSpPr/>
          <p:nvPr/>
        </p:nvSpPr>
        <p:spPr>
          <a:xfrm>
            <a:off x="5681377" y="41444960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9552038" y="41694083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Noto Sans CJK KR Medium" pitchFamily="34" charset="-127"/>
                <a:ea typeface="Noto Sans CJK KR Medium" pitchFamily="34" charset="-127"/>
              </a:rPr>
              <a:t>북마</a:t>
            </a:r>
            <a:r>
              <a:rPr lang="ko-KR" altLang="en-US" sz="2400">
                <a:latin typeface="Noto Sans CJK KR Medium" pitchFamily="34" charset="-127"/>
                <a:ea typeface="Noto Sans CJK KR Medium" pitchFamily="34" charset="-127"/>
              </a:rPr>
              <a:t>크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>
            <a:off x="16149679" y="41624981"/>
            <a:ext cx="578111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/>
          <p:cNvSpPr/>
          <p:nvPr/>
        </p:nvSpPr>
        <p:spPr>
          <a:xfrm>
            <a:off x="15882120" y="41444960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8544340" y="41694082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</a:t>
            </a:r>
            <a:r>
              <a:rPr lang="ko-KR" altLang="en-US" sz="2400" dirty="0" err="1">
                <a:latin typeface="Noto Sans CJK KR Medium" pitchFamily="34" charset="-127"/>
                <a:ea typeface="Noto Sans CJK KR Medium" pitchFamily="34" charset="-127"/>
              </a:rPr>
              <a:t>잉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95" name="직선 연결선 194"/>
          <p:cNvCxnSpPr/>
          <p:nvPr/>
        </p:nvCxnSpPr>
        <p:spPr>
          <a:xfrm>
            <a:off x="26438777" y="41624980"/>
            <a:ext cx="4637031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타원 195"/>
          <p:cNvSpPr/>
          <p:nvPr/>
        </p:nvSpPr>
        <p:spPr>
          <a:xfrm>
            <a:off x="26171218" y="41444959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7619424" y="41694083"/>
            <a:ext cx="273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팔로워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35684320" y="44848790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35864340" y="45028811"/>
            <a:ext cx="9364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6872752" y="44613312"/>
            <a:ext cx="38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버튼 클릭 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DM PAGE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로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PUSH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6872817" y="42270147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OFF</a:t>
            </a:r>
            <a:b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</a:b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33919824" y="42505625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>
            <a:off x="34099844" y="42685646"/>
            <a:ext cx="2772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36872817" y="43422275"/>
            <a:ext cx="39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ON</a:t>
            </a:r>
            <a:b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</a:br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팔로우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 버튼 비활성화</a:t>
            </a:r>
            <a:endParaRPr lang="ko-KR" altLang="en-US" sz="24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33919824" y="43657753"/>
            <a:ext cx="360040" cy="3600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12" name="직선 연결선 211"/>
          <p:cNvCxnSpPr/>
          <p:nvPr/>
        </p:nvCxnSpPr>
        <p:spPr>
          <a:xfrm>
            <a:off x="34099844" y="43837774"/>
            <a:ext cx="2772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640761" y="12177177"/>
            <a:ext cx="459613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</a:t>
            </a:r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뉴스피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드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2709878" y="12136704"/>
            <a:ext cx="4162230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유저 </a:t>
            </a:r>
            <a:r>
              <a:rPr lang="en-US" altLang="ko-KR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NAV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활성</a:t>
            </a:r>
            <a:r>
              <a:rPr lang="ko-KR" altLang="en-US" sz="440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866251" y="12136703"/>
            <a:ext cx="407675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본인 프로필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782513" y="12136702"/>
            <a:ext cx="407675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타인 프로필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40760" y="24450072"/>
            <a:ext cx="342914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계정설</a:t>
            </a:r>
            <a:r>
              <a:rPr lang="ko-KR" altLang="en-US" sz="440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정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2709878" y="24450071"/>
            <a:ext cx="5763116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비밀번호 변경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755108" y="24450070"/>
            <a:ext cx="407675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확인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0828819" y="24450069"/>
            <a:ext cx="394851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에러메시지 출력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1733967" y="12177177"/>
            <a:ext cx="174278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팔로우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1733967" y="24450068"/>
            <a:ext cx="2390398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알림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2709881" y="36698529"/>
            <a:ext cx="5243743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기본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닉네임 변경 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1755108" y="36698529"/>
            <a:ext cx="407675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확인 버튼 활성화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0828819" y="36698529"/>
            <a:ext cx="394851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에러메시지 출력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615175" y="48932792"/>
            <a:ext cx="342914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내글보기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709878" y="48932792"/>
            <a:ext cx="290977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북마크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1786775" y="48932792"/>
            <a:ext cx="290977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팔로잉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828945" y="48932791"/>
            <a:ext cx="290977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팔로워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화면</a:t>
            </a:r>
            <a:endParaRPr lang="ko-KR" altLang="en-US" sz="4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331392" y="22274282"/>
            <a:ext cx="3293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잘못 된 </a:t>
            </a:r>
            <a:r>
              <a:rPr lang="en-US" altLang="ko-KR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INPUT </a:t>
            </a:r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입력 시</a:t>
            </a:r>
            <a:endParaRPr lang="en-US" altLang="ko-KR" sz="2400" dirty="0" smtClean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Noto Sans CJK KR Medium" pitchFamily="34" charset="-127"/>
                <a:ea typeface="Noto Sans CJK KR Medium" pitchFamily="34" charset="-127"/>
              </a:rPr>
              <a:t>에러메시지 출력</a:t>
            </a:r>
            <a:endParaRPr lang="ko-KR" altLang="en-US" sz="2400" dirty="0">
              <a:solidFill>
                <a:srgbClr val="FF0000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8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504</Words>
  <Application>Microsoft Office PowerPoint</Application>
  <PresentationFormat>사용자 지정</PresentationFormat>
  <Paragraphs>173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Park</cp:lastModifiedBy>
  <cp:revision>23</cp:revision>
  <dcterms:created xsi:type="dcterms:W3CDTF">2020-07-16T18:51:09Z</dcterms:created>
  <dcterms:modified xsi:type="dcterms:W3CDTF">2020-07-30T17:56:01Z</dcterms:modified>
</cp:coreProperties>
</file>