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94660"/>
  </p:normalViewPr>
  <p:slideViewPr>
    <p:cSldViewPr snapToGrid="0">
      <p:cViewPr>
        <p:scale>
          <a:sx n="59" d="100"/>
          <a:sy n="59" d="100"/>
        </p:scale>
        <p:origin x="20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EF506-E7C3-4B6C-BA09-464825CC8652}" type="datetimeFigureOut">
              <a:rPr lang="en-US" smtClean="0"/>
              <a:t>4/15/2025</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92478-7A2A-4140-BB44-D4DE2133D648}" type="slidenum">
              <a:rPr lang="en-US" smtClean="0"/>
              <a:t>‹#›</a:t>
            </a:fld>
            <a:endParaRPr lang="en-US"/>
          </a:p>
        </p:txBody>
      </p:sp>
    </p:spTree>
    <p:extLst>
      <p:ext uri="{BB962C8B-B14F-4D97-AF65-F5344CB8AC3E}">
        <p14:creationId xmlns:p14="http://schemas.microsoft.com/office/powerpoint/2010/main" val="190032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AI chip and supercomputer supply chain is complex and demands the most advanced manufacturing, packaging, assembly and test technologies. NVIDIA is partnering with Amkor and SPIL for packaging and testing operations in Arizona. Within the next four years, NVIDIA plans to produce up to half a trillion dollars of AI infrastructure in the United States through partnerships with TSMC, Foxconn, Wistron, Amkor and SPIL. These world-leading companies are deepening their partnership with NVIDIA, growing their businesses while expanding their global footprint and hardening supply chain resilience.</a:t>
            </a:r>
          </a:p>
        </p:txBody>
      </p:sp>
      <p:sp>
        <p:nvSpPr>
          <p:cNvPr id="4" name="슬라이드 번호 개체 틀 3"/>
          <p:cNvSpPr>
            <a:spLocks noGrp="1"/>
          </p:cNvSpPr>
          <p:nvPr>
            <p:ph type="sldNum" sz="quarter" idx="5"/>
          </p:nvPr>
        </p:nvSpPr>
        <p:spPr/>
        <p:txBody>
          <a:bodyPr/>
          <a:lstStyle/>
          <a:p>
            <a:fld id="{2A592478-7A2A-4140-BB44-D4DE2133D648}" type="slidenum">
              <a:rPr lang="en-US" smtClean="0"/>
              <a:t>3</a:t>
            </a:fld>
            <a:endParaRPr lang="en-US"/>
          </a:p>
        </p:txBody>
      </p:sp>
    </p:spTree>
    <p:extLst>
      <p:ext uri="{BB962C8B-B14F-4D97-AF65-F5344CB8AC3E}">
        <p14:creationId xmlns:p14="http://schemas.microsoft.com/office/powerpoint/2010/main" val="406937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GT:</a:t>
            </a:r>
            <a:r>
              <a:rPr lang="ko-KR" altLang="en-US"/>
              <a:t> </a:t>
            </a:r>
            <a:r>
              <a:rPr lang="en-US"/>
              <a:t>A groundbreaking medical device designed to detect cataracts in newborns is being enhanced with the help of AI. The Neocam, a handheld digital imaging tool created by Addenbrooke’s eye surgeon, Dr Louise Allen, allows midwives to take photos of a baby’s eyes to spot congenital cataracts — the leading cause of preventable childhood blindness.</a:t>
            </a:r>
          </a:p>
        </p:txBody>
      </p:sp>
      <p:sp>
        <p:nvSpPr>
          <p:cNvPr id="4" name="슬라이드 번호 개체 틀 3"/>
          <p:cNvSpPr>
            <a:spLocks noGrp="1"/>
          </p:cNvSpPr>
          <p:nvPr>
            <p:ph type="sldNum" sz="quarter" idx="5"/>
          </p:nvPr>
        </p:nvSpPr>
        <p:spPr/>
        <p:txBody>
          <a:bodyPr/>
          <a:lstStyle/>
          <a:p>
            <a:fld id="{2A592478-7A2A-4140-BB44-D4DE2133D648}" type="slidenum">
              <a:rPr lang="en-US" smtClean="0"/>
              <a:t>4</a:t>
            </a:fld>
            <a:endParaRPr lang="en-US"/>
          </a:p>
        </p:txBody>
      </p:sp>
    </p:spTree>
    <p:extLst>
      <p:ext uri="{BB962C8B-B14F-4D97-AF65-F5344CB8AC3E}">
        <p14:creationId xmlns:p14="http://schemas.microsoft.com/office/powerpoint/2010/main" val="120457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0F1D5-5724-B246-095F-E7D3317504F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22C2510B-C989-156B-75E1-26F47C834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D124D3DB-2A34-016A-DAD9-00FC44F98C0B}"/>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2842B7D3-6A68-A4B0-A52D-E3AF2866C319}"/>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A0B1D97-89E2-995F-7230-9234CD33CF96}"/>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230003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3CF0EF-8984-8F90-B16E-3C98EF242A1B}"/>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D3B54F7E-D342-E2B8-B3C3-0B669459449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4E55084-5860-099E-085B-971A73CA806A}"/>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D0D04B10-C706-193E-B4A4-F644B7BED6E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22E8BF47-D9D7-3176-6F2D-EA332CC986EC}"/>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280380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0E6B2B3-433D-68D9-0754-3D823F520A5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1305EFF0-3219-7DA2-7E3C-B691F4D50A8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2A4D33DF-92F6-E8BC-23B8-F2CC4CBDDB91}"/>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A359AF35-37ED-6161-0031-0867835282C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932FE113-18D5-515E-F66B-323A94EF6838}"/>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123301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31AA45-D777-81CC-80E3-B56837F7637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3CEF6522-B362-5797-752F-4AB7149035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D034080E-F96F-925E-B353-749F8CA5B218}"/>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6E8E22C3-319B-68BC-DDA5-4CD542FB5B6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54C1713-4A2F-4F5E-0E75-0C022F20F663}"/>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425748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D98978-37F3-78AA-344A-B40D8FD374B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8A6BCE96-FC1A-C16D-DB42-CA5AB2E8C4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3D92A67-A128-60C1-8B52-51CEDEF99672}"/>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D15F0BE7-074E-D6A5-58B1-01FB0E44F99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B3464D0-04DE-4F70-6D45-A37474C9E3E9}"/>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08675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9BA48-3372-C130-5E39-7A8BFFF59E6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E4BFEC2C-7DCF-945D-DF24-F27F8C274D7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08BB6160-F483-9D2C-6959-21750847C50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E997BD37-D43B-DAD5-B38E-9B1697904716}"/>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B3EB5342-A56B-E5D6-A66C-E783B12B4A61}"/>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601E0DC7-C2D8-19AB-F3D2-139DC6B5CFBC}"/>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97934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70ABA4-F4BB-10F3-B830-E89FEA6DF4C9}"/>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42E85B5-5B8C-CACF-D0BF-4352C7B23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13D2882-13D8-4579-783E-6529DE1B96E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27D7CCE5-D1DF-4FBC-CA4A-25D775EC7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C261C34-02F6-DBB3-D37A-DD1E98313CE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2268EB1D-44DF-3DA4-74FE-4105ED44E4A9}"/>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8" name="바닥글 개체 틀 7">
            <a:extLst>
              <a:ext uri="{FF2B5EF4-FFF2-40B4-BE49-F238E27FC236}">
                <a16:creationId xmlns:a16="http://schemas.microsoft.com/office/drawing/2014/main" id="{87E8E939-236F-2C96-AA0A-9E00ED58F9E3}"/>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43F0929C-F67F-050C-A5F7-C949C5244BF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57344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D40963-0B49-77D8-5411-CD43EF7866D5}"/>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47D10F49-41C3-F431-8BE4-8FD74524A0FC}"/>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4" name="바닥글 개체 틀 3">
            <a:extLst>
              <a:ext uri="{FF2B5EF4-FFF2-40B4-BE49-F238E27FC236}">
                <a16:creationId xmlns:a16="http://schemas.microsoft.com/office/drawing/2014/main" id="{F3D30342-0E55-0EBD-5496-736171B2621E}"/>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A724C150-CDD5-50B7-3CE6-766FD324AB7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95724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ABB0813-D9B3-826A-559E-DF8A3B25326F}"/>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3" name="바닥글 개체 틀 2">
            <a:extLst>
              <a:ext uri="{FF2B5EF4-FFF2-40B4-BE49-F238E27FC236}">
                <a16:creationId xmlns:a16="http://schemas.microsoft.com/office/drawing/2014/main" id="{FE471A77-C206-9DE2-0735-3BCE41E044DD}"/>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E278044E-FDAF-C370-F84B-2F1D2447855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86201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A722A2-EAA1-5C71-BC6C-9B805CC75D6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D5346F6-8357-ABC5-10ED-C41FDB5F3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91E73737-B70B-159A-B07D-5F8E69DB4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16E1F0D-5B6A-AE11-926E-24D7177DB3D7}"/>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540A5B81-84A6-7424-E718-E1DF165E670D}"/>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E8C656D0-0C77-2DC6-D343-903ED48F7669}"/>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198460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3545AF-F8BA-E50E-4829-45F2A6D00F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317A29B6-785C-D641-A2FD-5164B8094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2F1873F8-0651-6609-8B0A-865F9C630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E007371-9967-3877-9ED4-A8AFBAAEA3B0}"/>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D005B9A3-81B8-7DF4-2616-4225760E10F7}"/>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A323A28F-06E2-993D-9D19-E52F80C3DCBA}"/>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4902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F7392D6-3674-872B-D2B6-9C6BE3DA6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44BCB52-5B67-F352-8C5A-E06116741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41CC59E-DEDE-FB6B-95AC-C481FC9B7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373E9131-899C-4A03-D644-3DDC0F26F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슬라이드 번호 개체 틀 5">
            <a:extLst>
              <a:ext uri="{FF2B5EF4-FFF2-40B4-BE49-F238E27FC236}">
                <a16:creationId xmlns:a16="http://schemas.microsoft.com/office/drawing/2014/main" id="{D2556CD1-79B6-F620-FC0A-D659C3A4D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53776F-2C2A-4EB0-BC3A-87595DE7A3B6}" type="slidenum">
              <a:rPr lang="en-US" smtClean="0"/>
              <a:t>‹#›</a:t>
            </a:fld>
            <a:endParaRPr lang="en-US"/>
          </a:p>
        </p:txBody>
      </p:sp>
    </p:spTree>
    <p:extLst>
      <p:ext uri="{BB962C8B-B14F-4D97-AF65-F5344CB8AC3E}">
        <p14:creationId xmlns:p14="http://schemas.microsoft.com/office/powerpoint/2010/main" val="266746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D4CB1C-ACB2-7D43-CADF-01C5A038439B}"/>
              </a:ext>
            </a:extLst>
          </p:cNvPr>
          <p:cNvSpPr>
            <a:spLocks noGrp="1"/>
          </p:cNvSpPr>
          <p:nvPr>
            <p:ph type="title"/>
          </p:nvPr>
        </p:nvSpPr>
        <p:spPr/>
        <p:txBody>
          <a:bodyPr>
            <a:noAutofit/>
          </a:bodyPr>
          <a:lstStyle/>
          <a:p>
            <a:r>
              <a:rPr lang="en-US" sz="2400"/>
              <a:t>"Summarize text in a specific text box" :</a:t>
            </a:r>
            <a:br>
              <a:rPr lang="en-US" sz="2400"/>
            </a:br>
            <a:r>
              <a:rPr lang="en-US" sz="2400"/>
              <a:t>"Please summarize the text in the specified text box on ppt slides number 3 in a simpler way.",</a:t>
            </a:r>
          </a:p>
        </p:txBody>
      </p:sp>
      <p:sp>
        <p:nvSpPr>
          <p:cNvPr id="3" name="내용 개체 틀 2">
            <a:extLst>
              <a:ext uri="{FF2B5EF4-FFF2-40B4-BE49-F238E27FC236}">
                <a16:creationId xmlns:a16="http://schemas.microsoft.com/office/drawing/2014/main" id="{FD883973-4631-E2A8-7582-C142495D916F}"/>
              </a:ext>
            </a:extLst>
          </p:cNvPr>
          <p:cNvSpPr>
            <a:spLocks noGrp="1"/>
          </p:cNvSpPr>
          <p:nvPr>
            <p:ph idx="1"/>
          </p:nvPr>
        </p:nvSpPr>
        <p:spPr/>
        <p:txBody>
          <a:bodyPr>
            <a:normAutofit/>
          </a:bodyPr>
          <a:lstStyle/>
          <a:p>
            <a:r>
              <a:rPr lang="en-US" b="0" i="0">
                <a:solidFill>
                  <a:srgbClr val="1E1E1E"/>
                </a:solidFill>
                <a:effectLst/>
                <a:latin typeface="GT America Standard Regular"/>
              </a:rPr>
              <a:t>Federal funding has been crucial to Harvard's groundbreaking research in medicine, engineering, and science for 75 years.  Recent threats to this funding due to accusations of antisemitism risk jeopardizing vital advancements and national well-being.</a:t>
            </a:r>
            <a:endParaRPr lang="en-US"/>
          </a:p>
        </p:txBody>
      </p:sp>
    </p:spTree>
    <p:extLst>
      <p:ext uri="{BB962C8B-B14F-4D97-AF65-F5344CB8AC3E}">
        <p14:creationId xmlns:p14="http://schemas.microsoft.com/office/powerpoint/2010/main" val="415712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535A95-1A96-820D-D8FD-4EA8FC07611E}"/>
              </a:ext>
            </a:extLst>
          </p:cNvPr>
          <p:cNvSpPr>
            <a:spLocks noGrp="1"/>
          </p:cNvSpPr>
          <p:nvPr>
            <p:ph type="ctrTitle"/>
          </p:nvPr>
        </p:nvSpPr>
        <p:spPr/>
        <p:txBody>
          <a:bodyPr/>
          <a:lstStyle/>
          <a:p>
            <a:endParaRPr lang="en-US"/>
          </a:p>
        </p:txBody>
      </p:sp>
      <p:sp>
        <p:nvSpPr>
          <p:cNvPr id="3" name="부제목 2">
            <a:extLst>
              <a:ext uri="{FF2B5EF4-FFF2-40B4-BE49-F238E27FC236}">
                <a16:creationId xmlns:a16="http://schemas.microsoft.com/office/drawing/2014/main" id="{F6179127-E6E8-26D1-947A-90582C82234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85CA475-C2F8-59B7-BFF9-DDD6DF45CD00}"/>
              </a:ext>
            </a:extLst>
          </p:cNvPr>
          <p:cNvSpPr txBox="1"/>
          <p:nvPr/>
        </p:nvSpPr>
        <p:spPr>
          <a:xfrm>
            <a:off x="635000" y="635000"/>
            <a:ext cx="7620000" cy="10926068"/>
          </a:xfrm>
          <a:prstGeom prst="rect">
            <a:avLst/>
          </a:prstGeom>
          <a:noFill/>
        </p:spPr>
        <p:txBody>
          <a:bodyPr vert="horz" rtlCol="0">
            <a:spAutoFit/>
          </a:bodyPr>
          <a:lstStyle/>
          <a:p>
            <a:r>
              <a:rPr lang="en-US" sz="3200" b="1"/>
              <a:t>**Error Details:**
* **Error Code:** -2147352567
* **Message (Korean):** </a:t>
            </a:r>
            <a:r>
              <a:rPr lang="ko-KR" altLang="en-US" sz="3200" b="1"/>
              <a:t>예외가 발생했습니다</a:t>
            </a:r>
            <a:r>
              <a:rPr lang="en-US" altLang="ko-KR" sz="3200" b="1"/>
              <a:t>.
* **</a:t>
            </a:r>
            <a:r>
              <a:rPr lang="en-US" sz="3200" b="1"/>
              <a:t>Message (English):** An exception occurred.
* **Source:** Microsoft PowerPoint
* **Specific Error:** Slides.Item : Integer out of range. 10 is not in Index's valid range of 1 to 9.
* **Underlying Error Code:** -2147188160
**Resolution:**
* This error indicates that slide 10 is trying to access an index that doesn't exist (likely because there are only 9 slides). Check the presentation structure and correct any references to slide 10. Remove or renumber the slide appropriately.</a:t>
            </a:r>
          </a:p>
        </p:txBody>
      </p:sp>
    </p:spTree>
    <p:extLst>
      <p:ext uri="{BB962C8B-B14F-4D97-AF65-F5344CB8AC3E}">
        <p14:creationId xmlns:p14="http://schemas.microsoft.com/office/powerpoint/2010/main" val="365348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5A90B5-9754-203A-F960-63958FBB9E61}"/>
              </a:ext>
            </a:extLst>
          </p:cNvPr>
          <p:cNvSpPr>
            <a:spLocks noGrp="1"/>
          </p:cNvSpPr>
          <p:nvPr>
            <p:ph type="ctrTitle"/>
          </p:nvPr>
        </p:nvSpPr>
        <p:spPr/>
        <p:txBody>
          <a:bodyPr/>
          <a:lstStyle/>
          <a:p>
            <a:r>
              <a:rPr lang="en-US"/>
              <a:t>Slide 10 Error: PowerPoint Index Out of Range</a:t>
            </a:r>
          </a:p>
        </p:txBody>
      </p:sp>
      <p:sp>
        <p:nvSpPr>
          <p:cNvPr id="3" name="부제목 2">
            <a:extLst>
              <a:ext uri="{FF2B5EF4-FFF2-40B4-BE49-F238E27FC236}">
                <a16:creationId xmlns:a16="http://schemas.microsoft.com/office/drawing/2014/main" id="{D72B6D91-7FED-1075-FBB3-E390F59D8C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441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DA5E14-374A-2E56-B11E-2B5F519EC3B2}"/>
              </a:ext>
            </a:extLst>
          </p:cNvPr>
          <p:cNvSpPr>
            <a:spLocks noGrp="1"/>
          </p:cNvSpPr>
          <p:nvPr>
            <p:ph type="title"/>
          </p:nvPr>
        </p:nvSpPr>
        <p:spPr/>
        <p:txBody>
          <a:bodyPr>
            <a:noAutofit/>
          </a:bodyPr>
          <a:lstStyle/>
          <a:p>
            <a:r>
              <a:rPr lang="en-US" sz="2400"/>
              <a:t>"Bold or color important parts in the entire PPT":</a:t>
            </a:r>
            <a:br>
              <a:rPr lang="en-US" sz="2400"/>
            </a:br>
            <a:r>
              <a:rPr lang="en-US" sz="2400"/>
              <a:t>"Please highlight the important points on ppt slides number 3 (e.g., using bold or color).",</a:t>
            </a:r>
          </a:p>
        </p:txBody>
      </p:sp>
      <p:sp>
        <p:nvSpPr>
          <p:cNvPr id="3" name="내용 개체 틀 2">
            <a:extLst>
              <a:ext uri="{FF2B5EF4-FFF2-40B4-BE49-F238E27FC236}">
                <a16:creationId xmlns:a16="http://schemas.microsoft.com/office/drawing/2014/main" id="{AD0E48E6-122F-E588-7117-9A63B59E3EC2}"/>
              </a:ext>
            </a:extLst>
          </p:cNvPr>
          <p:cNvSpPr>
            <a:spLocks noGrp="1"/>
          </p:cNvSpPr>
          <p:nvPr>
            <p:ph idx="1"/>
          </p:nvPr>
        </p:nvSpPr>
        <p:spPr/>
        <p:txBody>
          <a:bodyPr>
            <a:normAutofit/>
          </a:bodyPr>
          <a:lstStyle/>
          <a:p>
            <a:r>
              <a:rPr lang="en-US"/>
              <a:t>Federal funding has been crucial to Harvard's groundbreaking research and innovation for 75 years.  Recent threats to this partnership due to accusations of antisemitism jeopardize vital advancements in medicine, science, and technology, impacting both public health and national economic security.</a:t>
            </a:r>
          </a:p>
        </p:txBody>
      </p:sp>
    </p:spTree>
    <p:extLst>
      <p:ext uri="{BB962C8B-B14F-4D97-AF65-F5344CB8AC3E}">
        <p14:creationId xmlns:p14="http://schemas.microsoft.com/office/powerpoint/2010/main" val="292430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388993-AEA4-5C1D-EFD9-184F2CB1AE25}"/>
              </a:ext>
            </a:extLst>
          </p:cNvPr>
          <p:cNvSpPr>
            <a:spLocks noGrp="1"/>
          </p:cNvSpPr>
          <p:nvPr>
            <p:ph type="title"/>
          </p:nvPr>
        </p:nvSpPr>
        <p:spPr/>
        <p:txBody>
          <a:bodyPr>
            <a:noAutofit/>
          </a:bodyPr>
          <a:lstStyle/>
          <a:p>
            <a:r>
              <a:rPr lang="en-US" sz="2400">
                <a:solidFill>
                  <a:srgbClr val="4D3300"/>
                </a:solidFill>
              </a:rPr>
              <a:t>"Create a script for all slides and add to slide notes":</a:t>
            </a:r>
            <a:br>
              <a:rPr lang="en-US" sz="2400">
                <a:solidFill>
                  <a:srgbClr val="4D3300"/>
                </a:solidFill>
              </a:rPr>
            </a:br>
            <a:r>
              <a:rPr lang="en-US" sz="2400">
                <a:solidFill>
                  <a:srgbClr val="4D3300"/>
                </a:solidFill>
              </a:rPr>
              <a:t>"Please create a full script for ppt slides number 3 and add the script to the slide notes.",</a:t>
            </a:r>
          </a:p>
        </p:txBody>
      </p:sp>
      <p:sp>
        <p:nvSpPr>
          <p:cNvPr id="3" name="내용 개체 틀 2">
            <a:extLst>
              <a:ext uri="{FF2B5EF4-FFF2-40B4-BE49-F238E27FC236}">
                <a16:creationId xmlns:a16="http://schemas.microsoft.com/office/drawing/2014/main" id="{E9C1A0B2-5922-4EBE-597B-D609240327AA}"/>
              </a:ext>
            </a:extLst>
          </p:cNvPr>
          <p:cNvSpPr>
            <a:spLocks noGrp="1"/>
          </p:cNvSpPr>
          <p:nvPr>
            <p:ph idx="1"/>
          </p:nvPr>
        </p:nvSpPr>
        <p:spPr/>
        <p:txBody>
          <a:bodyPr/>
          <a:lstStyle/>
          <a:p>
            <a:pPr algn="l">
              <a:spcAft>
                <a:spcPts val="1125"/>
              </a:spcAft>
              <a:buNone/>
            </a:pPr>
            <a:r>
              <a:rPr lang="en-US" b="0" i="0">
                <a:solidFill>
                  <a:srgbClr val="4D3300"/>
                </a:solidFill>
                <a:effectLst/>
                <a:latin typeface="NVIDIA-APAC"/>
              </a:rPr>
              <a:t>The AI chip and supercomputer supply chain is complex, requiring cutting-edge manufacturing, packaging, assembly, and testing.  NVIDIA is collaborating with Amkor and SPIL for Arizona-based packaging and testing.  Over the next four years, NVIDIA aims to produce up to half a trillion dollars' worth of AI infrastructure in the US through partnerships with TSMC, Foxconn, Wistron, Amkor, and SPIL. These leading companies are strengthening their partnerships with NVIDIA, expanding their businesses, global reach, and supply chain resilience.</a:t>
            </a:r>
            <a:endParaRPr lang="en-US">
              <a:solidFill>
                <a:srgbClr val="4D3300"/>
              </a:solidFill>
            </a:endParaRPr>
          </a:p>
        </p:txBody>
      </p:sp>
    </p:spTree>
    <p:extLst>
      <p:ext uri="{BB962C8B-B14F-4D97-AF65-F5344CB8AC3E}">
        <p14:creationId xmlns:p14="http://schemas.microsoft.com/office/powerpoint/2010/main" val="45174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BF6C4-EFDC-07D7-2ACF-0BB1789F8F39}"/>
              </a:ext>
            </a:extLst>
          </p:cNvPr>
          <p:cNvSpPr>
            <a:spLocks noGrp="1"/>
          </p:cNvSpPr>
          <p:nvPr>
            <p:ph type="title"/>
          </p:nvPr>
        </p:nvSpPr>
        <p:spPr/>
        <p:txBody>
          <a:bodyPr>
            <a:noAutofit/>
          </a:bodyPr>
          <a:lstStyle/>
          <a:p>
            <a:r>
              <a:rPr lang="en-US" sz="2400"/>
              <a:t>Summary of Changes:
Slide 3 Corrections:
* **Original text:**  'grounbraeking'
* **Corrected text:** 'groundbreaking'
* **Original text:** 'medikal'
* **Corrected text:** 'medical'
* **Original text:** 'detec'
* **Corrected text:** 'detect'
* **Original text:** 'catracts'
* **Corrected text:** 'cataracts'
* **Original text:** 'nweborns'
* **Corrected text:** 'newborns'
* **Original text:** 'beeing'
* **Corrected text:** 'being'
* **Original text:** 'hlpe'
* **Corrected text:** 'help'
* **Original text:** 'handeld'
* **Corrected text:** 'handheld'
* **Original text:** 'digitl'
* **Corrected text:** 'digital'
* **Original text:** 'Addenbrooe's'
* **Corrected text:** 'Addenbrooke's'
* **Original text:** 'Lousie Alen'
* **Corrected text:** 'Louise Allen'
* **Original text:** 'midwivse'
* **Corrected text:** 'midwives'
* **Original text:** 'potos'
* **Corrected text:** 'photos'
* **Original text:** 'babby's'
* **Corrected text:** 'baby's'
* **Original text:** 'eeys'
* **Corrected text:** 'eyes'
* **Original text:** 'cognetial'
* **Corrected text:** 'congenital'
* **Original text:** 'leeding'
* **Corrected text:** 'leading'
* **Original text:** 'preventibal'
* **Corrected text:** 'preventable'
* **Original text:** 'childhod'
* **Corrected text:** 'childhood'
* **Original text:** 'blindnes'
* **Corrected text:** 'blindness'</a:t>
            </a:r>
          </a:p>
        </p:txBody>
      </p:sp>
      <p:sp>
        <p:nvSpPr>
          <p:cNvPr id="3" name="내용 개체 틀 2">
            <a:extLst>
              <a:ext uri="{FF2B5EF4-FFF2-40B4-BE49-F238E27FC236}">
                <a16:creationId xmlns:a16="http://schemas.microsoft.com/office/drawing/2014/main" id="{9185CDA7-C902-1586-FC2E-7ADBF35C6803}"/>
              </a:ext>
            </a:extLst>
          </p:cNvPr>
          <p:cNvSpPr>
            <a:spLocks noGrp="1"/>
          </p:cNvSpPr>
          <p:nvPr>
            <p:ph idx="1"/>
          </p:nvPr>
        </p:nvSpPr>
        <p:spPr/>
        <p:txBody>
          <a:bodyPr/>
          <a:lstStyle/>
          <a:p>
            <a:r>
              <a:rPr lang="en-US"/>
              <a:t>A groundbreaking medical device designed to detect cataracts in newborns is being enhanced with the help of AI. The Neocom, a handheld digital imaging tool created by Addenbrooke's eye surgeon, Dr Louise Allen, allows midwives to take photos of a baby's eyes to spot congenital cataracts — the leading cause of preventable childhood blindness.</a:t>
            </a:r>
          </a:p>
        </p:txBody>
      </p:sp>
    </p:spTree>
    <p:extLst>
      <p:ext uri="{BB962C8B-B14F-4D97-AF65-F5344CB8AC3E}">
        <p14:creationId xmlns:p14="http://schemas.microsoft.com/office/powerpoint/2010/main" val="26772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DAB9ED-06FD-95FB-5AD5-080495F24CF1}"/>
              </a:ext>
            </a:extLst>
          </p:cNvPr>
          <p:cNvSpPr>
            <a:spLocks noGrp="1"/>
          </p:cNvSpPr>
          <p:nvPr>
            <p:ph type="title"/>
          </p:nvPr>
        </p:nvSpPr>
        <p:spPr/>
        <p:txBody>
          <a:bodyPr>
            <a:normAutofit/>
          </a:bodyPr>
          <a:lstStyle/>
          <a:p>
            <a:r>
              <a:rPr lang="en-US" sz="2400"/>
              <a:t>Check and correct typos across all slides, then summarize changes. Please check slide 3 for any typos or errors, correct them, and provide a summary of the changes.</a:t>
            </a:r>
          </a:p>
        </p:txBody>
      </p:sp>
      <p:sp>
        <p:nvSpPr>
          <p:cNvPr id="3" name="내용 개체 틀 2">
            <a:extLst>
              <a:ext uri="{FF2B5EF4-FFF2-40B4-BE49-F238E27FC236}">
                <a16:creationId xmlns:a16="http://schemas.microsoft.com/office/drawing/2014/main" id="{89D8C39C-E97F-3AA4-7A14-C07B6FD28319}"/>
              </a:ext>
            </a:extLst>
          </p:cNvPr>
          <p:cNvSpPr>
            <a:spLocks noGrp="1"/>
          </p:cNvSpPr>
          <p:nvPr>
            <p:ph idx="1"/>
          </p:nvPr>
        </p:nvSpPr>
        <p:spPr/>
        <p:txBody>
          <a:bodyPr/>
          <a:lstStyle/>
          <a:p>
            <a:r>
              <a:rPr lang="en-US" altLang="ko-KR"/>
              <a:t>World-renowned institutions, scholars, and writers have long recognized and praised the excellence of the Korean alphabet (Hangul).  The Department of Linguistics at Oxford University, a world leader in linguistic research, ranked Hangul first among all the world's writing systems based on criteria such as rationality, scientificity, and originality.  Furthermore, from 1998 to 2002, UNESCO conducted research to find the most suitable writing system for approximately 2900 spoken languages, and Hangul received the highest rating.</a:t>
            </a:r>
            <a:endParaRPr lang="en-US"/>
          </a:p>
        </p:txBody>
      </p:sp>
    </p:spTree>
    <p:extLst>
      <p:ext uri="{BB962C8B-B14F-4D97-AF65-F5344CB8AC3E}">
        <p14:creationId xmlns:p14="http://schemas.microsoft.com/office/powerpoint/2010/main" val="46601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CF9C8C-BB71-4F80-C792-BEB629FF95F8}"/>
              </a:ext>
            </a:extLst>
          </p:cNvPr>
          <p:cNvSpPr>
            <a:spLocks noGrp="1"/>
          </p:cNvSpPr>
          <p:nvPr>
            <p:ph type="title"/>
          </p:nvPr>
        </p:nvSpPr>
        <p:spPr/>
        <p:txBody>
          <a:bodyPr>
            <a:noAutofit/>
          </a:bodyPr>
          <a:lstStyle/>
          <a:p>
            <a:r>
              <a:rPr lang="en-US" sz="2400"/>
              <a:t>"Ensure all content fits neatly inside the slide area":</a:t>
            </a:r>
            <a:br>
              <a:rPr lang="en-US" sz="2400"/>
            </a:br>
            <a:r>
              <a:rPr lang="en-US" sz="2400"/>
              <a:t>"Please adjust the layout of ppt slides number 3 so that all content fits neatly within the slide area.",</a:t>
            </a:r>
          </a:p>
        </p:txBody>
      </p:sp>
      <p:sp>
        <p:nvSpPr>
          <p:cNvPr id="3" name="내용 개체 틀 2">
            <a:extLst>
              <a:ext uri="{FF2B5EF4-FFF2-40B4-BE49-F238E27FC236}">
                <a16:creationId xmlns:a16="http://schemas.microsoft.com/office/drawing/2014/main" id="{D4D19554-E711-E254-3068-64BD4719E8BB}"/>
              </a:ext>
            </a:extLst>
          </p:cNvPr>
          <p:cNvSpPr>
            <a:spLocks noGrp="1"/>
          </p:cNvSpPr>
          <p:nvPr>
            <p:ph idx="1"/>
          </p:nvPr>
        </p:nvSpPr>
        <p:spPr>
          <a:xfrm>
            <a:off x="-1649186" y="-1698170"/>
            <a:ext cx="13002986" cy="10891156"/>
          </a:xfrm>
          <a:noFill/>
        </p:spPr>
        <p:style>
          <a:lnRef idx="2">
            <a:schemeClr val="accent2"/>
          </a:lnRef>
          <a:fillRef idx="1">
            <a:schemeClr val="lt1"/>
          </a:fillRef>
          <a:effectRef idx="0">
            <a:schemeClr val="accent2"/>
          </a:effectRef>
          <a:fontRef idx="minor">
            <a:schemeClr val="dk1"/>
          </a:fontRef>
        </p:style>
        <p:txBody>
          <a:bodyPr/>
          <a:lstStyle/>
          <a:p>
            <a:r>
              <a:rPr lang="en-US"/>
              <a:t>Hello</a:t>
            </a:r>
            <a:r>
              <a:rPr lang="ko-KR" altLang="en-US"/>
              <a:t> </a:t>
            </a:r>
            <a:r>
              <a:rPr lang="en-US" altLang="ko-KR"/>
              <a:t>world!</a:t>
            </a:r>
            <a:endParaRPr lang="en-US"/>
          </a:p>
        </p:txBody>
      </p:sp>
      <p:sp>
        <p:nvSpPr>
          <p:cNvPr id="4" name="직사각형 3">
            <a:extLst>
              <a:ext uri="{FF2B5EF4-FFF2-40B4-BE49-F238E27FC236}">
                <a16:creationId xmlns:a16="http://schemas.microsoft.com/office/drawing/2014/main" id="{9698B8AA-CE34-E9BD-1C4D-A9CD806468D7}"/>
              </a:ext>
            </a:extLst>
          </p:cNvPr>
          <p:cNvSpPr/>
          <p:nvPr/>
        </p:nvSpPr>
        <p:spPr>
          <a:xfrm>
            <a:off x="8485414" y="1825625"/>
            <a:ext cx="7413171" cy="1603375"/>
          </a:xfrm>
          <a:prstGeom prst="rect">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17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4CD157-1372-B6B3-7E5C-CCD2251228B2}"/>
              </a:ext>
            </a:extLst>
          </p:cNvPr>
          <p:cNvSpPr>
            <a:spLocks noGrp="1"/>
          </p:cNvSpPr>
          <p:nvPr>
            <p:ph type="title"/>
          </p:nvPr>
        </p:nvSpPr>
        <p:spPr/>
        <p:txBody>
          <a:bodyPr>
            <a:normAutofit/>
          </a:bodyPr>
          <a:lstStyle/>
          <a:p>
            <a:r>
              <a:rPr lang="en-US" sz="2400"/>
              <a:t>Convert Certain Terms to CamelCase:
Please Update All English on PPT Slides Number 3 to CamelCase Formatting.</a:t>
            </a:r>
          </a:p>
        </p:txBody>
      </p:sp>
      <p:sp>
        <p:nvSpPr>
          <p:cNvPr id="3" name="내용 개체 틀 2">
            <a:extLst>
              <a:ext uri="{FF2B5EF4-FFF2-40B4-BE49-F238E27FC236}">
                <a16:creationId xmlns:a16="http://schemas.microsoft.com/office/drawing/2014/main" id="{0CCF4A71-C03D-32AE-0A35-38A3549F39E5}"/>
              </a:ext>
            </a:extLst>
          </p:cNvPr>
          <p:cNvSpPr>
            <a:spLocks noGrp="1"/>
          </p:cNvSpPr>
          <p:nvPr>
            <p:ph idx="1"/>
          </p:nvPr>
        </p:nvSpPr>
        <p:spPr/>
        <p:txBody>
          <a:bodyPr/>
          <a:lstStyle/>
          <a:p>
            <a:r>
              <a:rPr lang="en-US" b="0" i="0">
                <a:solidFill>
                  <a:srgbClr val="2E2E2E"/>
                </a:solidFill>
                <a:effectLst/>
                <a:latin typeface="Arizona"/>
              </a:rPr>
              <a:t>otherNewAdditionsToCWRUAIAreAgentsTailoredToSpecificTasks. MicrosoftsPhi4IsASmallLanguageModelThatSpecializesInReasoningAndMath. CodestralByMistralIsAModelDedicatedToAssistingWithWritingCodeAcrossADiverseSetOfProgrammingLanguages.</a:t>
            </a:r>
            <a:endParaRPr lang="en-US"/>
          </a:p>
        </p:txBody>
      </p:sp>
    </p:spTree>
    <p:extLst>
      <p:ext uri="{BB962C8B-B14F-4D97-AF65-F5344CB8AC3E}">
        <p14:creationId xmlns:p14="http://schemas.microsoft.com/office/powerpoint/2010/main" val="363120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D2CAE5-4D44-40EF-2681-209DD8EC3C79}"/>
              </a:ext>
            </a:extLst>
          </p:cNvPr>
          <p:cNvSpPr>
            <a:spLocks noGrp="1"/>
          </p:cNvSpPr>
          <p:nvPr>
            <p:ph type="title"/>
          </p:nvPr>
        </p:nvSpPr>
        <p:spPr/>
        <p:txBody>
          <a:bodyPr>
            <a:normAutofit/>
          </a:bodyPr>
          <a:lstStyle/>
          <a:p>
            <a:r>
              <a:rPr lang="en-US" sz="2400"/>
              <a:t>"Change the overall color theme":</a:t>
            </a:r>
            <a:br>
              <a:rPr lang="en-US" sz="2400"/>
            </a:br>
            <a:r>
              <a:rPr lang="en-US" sz="2400"/>
              <a:t>"Please change the overall color theme on ppt slides number 3.",</a:t>
            </a:r>
          </a:p>
        </p:txBody>
      </p:sp>
      <p:sp>
        <p:nvSpPr>
          <p:cNvPr id="3" name="내용 개체 틀 2">
            <a:extLst>
              <a:ext uri="{FF2B5EF4-FFF2-40B4-BE49-F238E27FC236}">
                <a16:creationId xmlns:a16="http://schemas.microsoft.com/office/drawing/2014/main" id="{6DE39430-D2AB-BA70-260B-001041DF08DD}"/>
              </a:ext>
            </a:extLst>
          </p:cNvPr>
          <p:cNvSpPr>
            <a:spLocks noGrp="1"/>
          </p:cNvSpPr>
          <p:nvPr>
            <p:ph idx="1"/>
          </p:nvPr>
        </p:nvSpPr>
        <p:spPr/>
        <p:txBody>
          <a:bodyPr/>
          <a:lstStyle/>
          <a:p>
            <a:r>
              <a:rPr lang="en-US"/>
              <a:t>Hello world!</a:t>
            </a:r>
          </a:p>
        </p:txBody>
      </p:sp>
      <p:sp>
        <p:nvSpPr>
          <p:cNvPr id="4" name="직사각형 3">
            <a:extLst>
              <a:ext uri="{FF2B5EF4-FFF2-40B4-BE49-F238E27FC236}">
                <a16:creationId xmlns:a16="http://schemas.microsoft.com/office/drawing/2014/main" id="{C6DBD273-422B-EE14-ABA0-216F5533036B}"/>
              </a:ext>
            </a:extLst>
          </p:cNvPr>
          <p:cNvSpPr/>
          <p:nvPr/>
        </p:nvSpPr>
        <p:spPr>
          <a:xfrm>
            <a:off x="838200" y="3429000"/>
            <a:ext cx="1415143" cy="20410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직사각형 4">
            <a:extLst>
              <a:ext uri="{FF2B5EF4-FFF2-40B4-BE49-F238E27FC236}">
                <a16:creationId xmlns:a16="http://schemas.microsoft.com/office/drawing/2014/main" id="{B9F1E0E1-09C5-9DB3-EDFB-8C0CA83AEAC0}"/>
              </a:ext>
            </a:extLst>
          </p:cNvPr>
          <p:cNvSpPr/>
          <p:nvPr/>
        </p:nvSpPr>
        <p:spPr>
          <a:xfrm>
            <a:off x="3211286" y="3581399"/>
            <a:ext cx="1415143" cy="204107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직사각형 5">
            <a:extLst>
              <a:ext uri="{FF2B5EF4-FFF2-40B4-BE49-F238E27FC236}">
                <a16:creationId xmlns:a16="http://schemas.microsoft.com/office/drawing/2014/main" id="{7F9C4132-6DBF-1AA8-901A-3B350BD10267}"/>
              </a:ext>
            </a:extLst>
          </p:cNvPr>
          <p:cNvSpPr/>
          <p:nvPr/>
        </p:nvSpPr>
        <p:spPr>
          <a:xfrm>
            <a:off x="5867400" y="3429000"/>
            <a:ext cx="1415143" cy="204107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직사각형 6">
            <a:extLst>
              <a:ext uri="{FF2B5EF4-FFF2-40B4-BE49-F238E27FC236}">
                <a16:creationId xmlns:a16="http://schemas.microsoft.com/office/drawing/2014/main" id="{A5196439-3627-25C7-6CB2-A5CC6DB75038}"/>
              </a:ext>
            </a:extLst>
          </p:cNvPr>
          <p:cNvSpPr/>
          <p:nvPr/>
        </p:nvSpPr>
        <p:spPr>
          <a:xfrm>
            <a:off x="8893629" y="3428999"/>
            <a:ext cx="1415143" cy="204107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24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B08D70-3C35-2D8E-40D6-E1413C257AB2}"/>
              </a:ext>
            </a:extLst>
          </p:cNvPr>
          <p:cNvSpPr>
            <a:spLocks noGrp="1"/>
          </p:cNvSpPr>
          <p:nvPr>
            <p:ph type="title"/>
          </p:nvPr>
        </p:nvSpPr>
        <p:spPr/>
        <p:txBody>
          <a:bodyPr>
            <a:normAutofit/>
          </a:bodyPr>
          <a:lstStyle/>
          <a:p>
            <a:r>
              <a:rPr lang="en-US" sz="2400"/>
              <a:t>Applying Hugging Face Models for Text Classification</a:t>
            </a:r>
          </a:p>
        </p:txBody>
      </p:sp>
      <p:sp>
        <p:nvSpPr>
          <p:cNvPr id="3" name="내용 개체 틀 2">
            <a:extLst>
              <a:ext uri="{FF2B5EF4-FFF2-40B4-BE49-F238E27FC236}">
                <a16:creationId xmlns:a16="http://schemas.microsoft.com/office/drawing/2014/main" id="{84724EAB-9A3F-CFA4-2150-87321CE1D7B9}"/>
              </a:ext>
            </a:extLst>
          </p:cNvPr>
          <p:cNvSpPr>
            <a:spLocks noGrp="1"/>
          </p:cNvSpPr>
          <p:nvPr>
            <p:ph idx="1"/>
          </p:nvPr>
        </p:nvSpPr>
        <p:spPr/>
        <p:txBody>
          <a:bodyPr>
            <a:normAutofit/>
          </a:bodyPr>
          <a:lstStyle/>
          <a:p>
            <a:pPr algn="l">
              <a:buNone/>
            </a:pPr>
            <a:r>
              <a:rPr lang="en-US" b="0" i="0">
                <a:solidFill>
                  <a:srgbClr val="2A2A2A"/>
                </a:solidFill>
                <a:effectLst/>
                <a:latin typeface="Work Sans" panose="020F0502020204030204" pitchFamily="2" charset="0"/>
              </a:rPr>
              <a:t>Combining Techniques for Optimal Results
I think the best strategy is to incorporate multiple techniques, in some form of ensembling, to get the best of the options. I don't tr</a:t>
            </a:r>
            <a:endParaRPr lang="en-US"/>
          </a:p>
        </p:txBody>
      </p:sp>
    </p:spTree>
    <p:extLst>
      <p:ext uri="{BB962C8B-B14F-4D97-AF65-F5344CB8AC3E}">
        <p14:creationId xmlns:p14="http://schemas.microsoft.com/office/powerpoint/2010/main" val="1153876724"/>
      </p:ext>
    </p:extLst>
  </p:cSld>
  <p:clrMapOvr>
    <a:masterClrMapping/>
  </p:clrMapOvr>
</p:sld>
</file>

<file path=ppt/theme/theme1.xml><?xml version="1.0" encoding="utf-8"?>
<a:theme xmlns:a="http://schemas.openxmlformats.org/drawingml/2006/main" name="Office 테마">
  <a:themeElements>
    <a:clrScheme name="자주색">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1211</Words>
  <Application>Microsoft Office PowerPoint</Application>
  <PresentationFormat>와이드스크린</PresentationFormat>
  <Paragraphs>24</Paragraphs>
  <Slides>11</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Arizona</vt:lpstr>
      <vt:lpstr>GT America Standard Regular</vt:lpstr>
      <vt:lpstr>NVIDIA-APAC</vt:lpstr>
      <vt:lpstr>Aptos</vt:lpstr>
      <vt:lpstr>Aptos Display</vt:lpstr>
      <vt:lpstr>Arial</vt:lpstr>
      <vt:lpstr>Work Sans</vt:lpstr>
      <vt:lpstr>Office 테마</vt:lpstr>
      <vt:lpstr>"Summarize text in a specific text box" : "Please summarize the text in the specified text box on ppt slides number 3 in a simpler way.",</vt:lpstr>
      <vt:lpstr>"Bold or color important parts in the entire PPT": "Please highlight the important points on ppt slides number 3 (e.g., using bold or color).",</vt:lpstr>
      <vt:lpstr>"Create a script for all slides and add to slide notes": "Please create a full script for ppt slides number 3 and add the script to the slide notes.",</vt:lpstr>
      <vt:lpstr>Summary of Changes:
Slide 3 Corrections:
* **Original text:**  'grounbraeking'
* **Corrected text:** 'groundbreaking'
* **Original text:** 'medikal'
* **Corrected text:** 'medical'
* **Original text:** 'detec'
* **Corrected text:** 'detect'
* **Original text:** 'catracts'
* **Corrected text:** 'cataracts'
* **Original text:** 'nweborns'
* **Corrected text:** 'newborns'
* **Original text:** 'beeing'
* **Corrected text:** 'being'
* **Original text:** 'hlpe'
* **Corrected text:** 'help'
* **Original text:** 'handeld'
* **Corrected text:** 'handheld'
* **Original text:** 'digitl'
* **Corrected text:** 'digital'
* **Original text:** 'Addenbrooe's'
* **Corrected text:** 'Addenbrooke's'
* **Original text:** 'Lousie Alen'
* **Corrected text:** 'Louise Allen'
* **Original text:** 'midwivse'
* **Corrected text:** 'midwives'
* **Original text:** 'potos'
* **Corrected text:** 'photos'
* **Original text:** 'babby's'
* **Corrected text:** 'baby's'
* **Original text:** 'eeys'
* **Corrected text:** 'eyes'
* **Original text:** 'cognetial'
* **Corrected text:** 'congenital'
* **Original text:** 'leeding'
* **Corrected text:** 'leading'
* **Original text:** 'preventibal'
* **Corrected text:** 'preventable'
* **Original text:** 'childhod'
* **Corrected text:** 'childhood'
* **Original text:** 'blindnes'
* **Corrected text:** 'blindness'</vt:lpstr>
      <vt:lpstr>Check and correct typos across all slides, then summarize changes. Please check slide 3 for any typos or errors, correct them, and provide a summary of the changes.</vt:lpstr>
      <vt:lpstr>"Ensure all content fits neatly inside the slide area": "Please adjust the layout of ppt slides number 3 so that all content fits neatly within the slide area.",</vt:lpstr>
      <vt:lpstr>Convert Certain Terms to CamelCase:
Please Update All English on PPT Slides Number 3 to CamelCase Formatting.</vt:lpstr>
      <vt:lpstr>"Change the overall color theme": "Please change the overall color theme on ppt slides number 3.",</vt:lpstr>
      <vt:lpstr>Applying Hugging Face Models for Text Classification</vt:lpstr>
      <vt:lpstr>PowerPoint 프레젠테이션</vt:lpstr>
      <vt:lpstr>Slide 10 Error: PowerPoint Index Out of Range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정규단</dc:creator>
  <cp:lastModifiedBy>정규단</cp:lastModifiedBy>
  <cp:revision>26</cp:revision>
  <dcterms:created xsi:type="dcterms:W3CDTF">2025-04-15T13:57:18Z</dcterms:created>
  <dcterms:modified xsi:type="dcterms:W3CDTF">2025-04-15T14:25:01Z</dcterms:modified>
</cp:coreProperties>
</file>