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3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6327" y="3023046"/>
            <a:ext cx="5221224" cy="3056343"/>
          </a:xfrm>
        </p:spPr>
        <p:txBody>
          <a:bodyPr/>
          <a:lstStyle/>
          <a:p>
            <a:r>
              <a:rPr lang="ko-KR" altLang="en-US"/>
              <a:t>세계의 저명한 기관과 학자</a:t>
            </a:r>
            <a:r>
              <a:rPr lang="en-US" altLang="ko-KR"/>
              <a:t>, </a:t>
            </a:r>
            <a:r>
              <a:rPr lang="ko-KR" altLang="en-US"/>
              <a:t>작가들은 한글의 우수성에 대해 일찍이 인정하고 극찬했다</a:t>
            </a:r>
            <a:r>
              <a:rPr lang="en-US" altLang="ko-KR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Posterama</vt:lpstr>
      <vt:lpstr>Custom</vt:lpstr>
      <vt:lpstr>세계의 저명한 기관과 학자, 작가들은 한글의 우수성에 대해 일찍이 인정하고 극찬했다.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4</cp:revision>
  <dcterms:created xsi:type="dcterms:W3CDTF">2023-12-19T17:34:13Z</dcterms:created>
  <dcterms:modified xsi:type="dcterms:W3CDTF">2025-05-10T06:42:20Z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