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95394" autoAdjust="0"/>
  </p:normalViewPr>
  <p:slideViewPr>
    <p:cSldViewPr snapToGrid="0">
      <p:cViewPr varScale="1">
        <p:scale>
          <a:sx n="69" d="100"/>
          <a:sy n="69" d="100"/>
        </p:scale>
        <p:origin x="90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Speaking impact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425" y="3524465"/>
            <a:ext cx="6549604" cy="105021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309425" y="1813936"/>
            <a:ext cx="6172200" cy="1519600"/>
          </a:xfrm>
        </p:spPr>
      </p:pic>
      <p:pic>
        <p:nvPicPr>
          <p:cNvPr id="1026" name="Picture 2" descr="Artificial intelligence: Don't believe the hype | Business Travel News  Europe">
            <a:extLst>
              <a:ext uri="{FF2B5EF4-FFF2-40B4-BE49-F238E27FC236}">
                <a16:creationId xmlns:a16="http://schemas.microsoft.com/office/drawing/2014/main" id="{4BA963F1-6535-1D1B-3B5A-C91246BCD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310" y="2797212"/>
            <a:ext cx="3306299" cy="22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82F38-7E36-8181-85C3-7232A5028653}"/>
              </a:ext>
            </a:extLst>
          </p:cNvPr>
          <p:cNvSpPr txBox="1"/>
          <p:nvPr/>
        </p:nvSpPr>
        <p:spPr>
          <a:xfrm>
            <a:off x="8106310" y="5069570"/>
            <a:ext cx="3609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AI is some clever maths that can benefit your business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Avenir Next LT Pro Light</vt:lpstr>
      <vt:lpstr>Calibri</vt:lpstr>
      <vt:lpstr>Noto Serif</vt:lpstr>
      <vt:lpstr>Posterama</vt:lpstr>
      <vt:lpstr>Custom</vt:lpstr>
      <vt:lpstr>Speaking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2</cp:revision>
  <dcterms:created xsi:type="dcterms:W3CDTF">2023-12-19T17:34:13Z</dcterms:created>
  <dcterms:modified xsi:type="dcterms:W3CDTF">2025-05-10T05:38:57Z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