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South Korea’s Ministry of Science and ICT announced the winners of the prestigious 2025 Engineer Award on May 5th. This annual award recognizes outstanding contributions in the field of advanced technology and innovation. Among the recipients are three leading engineers who have made significant breakthroughs in artificial intelligence, renewable energy, and semiconductor manufacturing. Their work has not only propelled Korea’s technological competitiveness on the global stage but also contributed to solving pressing environmental and societal challenges. The ministry highlighted that these achievements will serve as a catalyst for future research and development in the country. The list of awardees and details about their projects are available on the official government website.</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121</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2</cp:revision>
  <dcterms:created xsi:type="dcterms:W3CDTF">2023-12-19T17:34:13Z</dcterms:created>
  <dcterms:modified xsi:type="dcterms:W3CDTF">2025-05-10T05:39:20Z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