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0" i="0">
                <a:effectLst/>
                <a:latin typeface="fkGroteskNeue"/>
              </a:rPr>
              <a:t>The city of Seoul has launched a new initiative to reduce plastic waste by 50% within the next five years. The plan includes banning single-use plastics in all public institutions and promoting the use of reusable containers at major markets and shopping centers. Additionally, the city will install more recycling bins in public areas and launch an educational campaign to raise awareness about the environmental impact of plastic pollution. Officials hope these measures will encourage residents to adopt more sustainable habits and help make Seoul a cleaner, greener city.</a:t>
            </a:r>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352069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Dynamic delivery</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311926435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163</Words>
  <Application>Microsoft Office PowerPoint</Application>
  <PresentationFormat>와이드스크린</PresentationFormat>
  <Paragraphs>30</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Dynamic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2</cp:revision>
  <dcterms:created xsi:type="dcterms:W3CDTF">2023-12-19T17:34:13Z</dcterms:created>
  <dcterms:modified xsi:type="dcterms:W3CDTF">2025-05-10T05:39:28Z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