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25710490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E5F69C-8C2B-EF5C-3AE2-9E12FFF06376}"/>
              </a:ext>
            </a:extLst>
          </p:cNvPr>
          <p:cNvSpPr txBox="1"/>
          <p:nvPr/>
        </p:nvSpPr>
        <p:spPr>
          <a:xfrm>
            <a:off x="646386" y="2506717"/>
            <a:ext cx="6321972" cy="3108543"/>
          </a:xfrm>
          <a:prstGeom prst="rect">
            <a:avLst/>
          </a:prstGeom>
          <a:noFill/>
        </p:spPr>
        <p:txBody>
          <a:bodyPr wrap="square" rtlCol="0">
            <a:spAutoFit/>
          </a:bodyPr>
          <a:lstStyle/>
          <a:p>
            <a:r>
              <a:rPr lang="en-US" sz="2800"/>
              <a:t>The results of the experimant was very promising. However, their was some inconsistancy in the datas collected. It’s important to ensures all equiptment are calibrated. In adddition, futher studies are neccessary to confirm the resuts.</a:t>
            </a:r>
          </a:p>
        </p:txBody>
      </p:sp>
      <p:sp>
        <p:nvSpPr>
          <p:cNvPr id="3" name="TextBox 2">
            <a:extLst>
              <a:ext uri="{FF2B5EF4-FFF2-40B4-BE49-F238E27FC236}">
                <a16:creationId xmlns:a16="http://schemas.microsoft.com/office/drawing/2014/main" id="{719031F9-7355-E4C6-A38A-2BDD61E69700}"/>
              </a:ext>
            </a:extLst>
          </p:cNvPr>
          <p:cNvSpPr txBox="1"/>
          <p:nvPr/>
        </p:nvSpPr>
        <p:spPr>
          <a:xfrm>
            <a:off x="646386" y="646386"/>
            <a:ext cx="8182304" cy="707886"/>
          </a:xfrm>
          <a:prstGeom prst="rect">
            <a:avLst/>
          </a:prstGeom>
          <a:noFill/>
        </p:spPr>
        <p:txBody>
          <a:bodyPr wrap="square" rtlCol="0">
            <a:spAutoFit/>
          </a:bodyPr>
          <a:lstStyle/>
          <a:p>
            <a:r>
              <a:rPr lang="en-US" sz="4000" b="1"/>
              <a:t>Main point of results</a:t>
            </a:r>
          </a:p>
        </p:txBody>
      </p:sp>
    </p:spTree>
    <p:extLst>
      <p:ext uri="{BB962C8B-B14F-4D97-AF65-F5344CB8AC3E}">
        <p14:creationId xmlns:p14="http://schemas.microsoft.com/office/powerpoint/2010/main" val="3493061142"/>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2025-05-10T05:39:43Z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