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Understanding Hypertension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Affects over 1.2 billion people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Often called the "silent killer"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risk factors: age, obesity, smoking, salt intake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lead to stroke, heart failure, and kidney damage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diagnosis and lifestyle changes are crucial</a:t>
            </a:r>
          </a:p>
        </p:txBody>
      </p:sp>
      <p:pic>
        <p:nvPicPr>
          <p:cNvPr id="2051" name="Picture 3" descr="Potential Impact of the New American High Blood Pressure Guidelines on  Hypertension Prevalence in a Primary Health Care Unit in Rio de Janeiro –  the LapARC Study - International Journal of Cardiovascular Sciences">
            <a:extLst>
              <a:ext uri="{FF2B5EF4-FFF2-40B4-BE49-F238E27FC236}">
                <a16:creationId xmlns:a16="http://schemas.microsoft.com/office/drawing/2014/main" id="{8706D1DF-00E8-B61A-F618-EC8B34FB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6" y="426666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Understanding Hypertension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2025-05-10T05:40:21Z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