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327" y="3023046"/>
            <a:ext cx="5221224" cy="3056343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Renowned institutions, scholars, and writers around the world have long recognized and highly praised the excellence of Hangeul.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Renowned institutions, scholars, and writers around the world have long recognized and highly praised the excellence of Hangeul.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5</cp:revision>
  <dcterms:created xsi:type="dcterms:W3CDTF">2023-12-19T17:34:13Z</dcterms:created>
  <dcterms:modified xsi:type="dcterms:W3CDTF">2025-05-10T08:00:18Z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