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3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327" y="3023046"/>
            <a:ext cx="5221224" cy="3056343"/>
          </a:xfrm>
        </p:spPr>
        <p:txBody>
          <a:bodyPr>
            <a:noAutofit/>
          </a:bodyPr>
          <a:lstStyle/>
          <a:p>
            <a:r>
              <a:rPr lang="en-US" altLang="ko-KR">
                <a:solidFill>
                  <a:srgbClr val="000000"/>
                </a:solidFill>
                <a:latin typeface="Posterama" panose="020B0504020200020000" pitchFamily="34" charset="0"/>
              </a:rPr>
              <a:t>Renowned institutions, scholars, and writers around the world have long recognized and praised the excellence of Hangeul.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Avenir Next LT Pro Light</vt:lpstr>
      <vt:lpstr>Calibri</vt:lpstr>
      <vt:lpstr>Posterama</vt:lpstr>
      <vt:lpstr>Custom</vt:lpstr>
      <vt:lpstr>Renowned institutions, scholars, and writers around the world have long recognized and praised the excellence of Hangeul.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5</cp:revision>
  <dcterms:created xsi:type="dcterms:W3CDTF">2023-12-19T17:34:13Z</dcterms:created>
  <dcterms:modified xsi:type="dcterms:W3CDTF">2025-05-10T08:03:36Z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