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Renowned institutions, scholars, and writers around the world have long recognized and praised the excellence of Hangeul.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0000"/>
                </a:solidFill>
                <a:latin typeface="Posterama" panose="020B0504020200020000" pitchFamily="34" charset="0"/>
              </a:rPr>
              <a:t>Renowned institutions, scholars, and writers around the world have long recognized and praised the excellence of Hangeul.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41</Words>
  <Application>Microsoft Office PowerPoint</Application>
  <PresentationFormat>와이드스크린</PresentationFormat>
  <Paragraphs>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Renowned institutions, scholars, and writers around the world have long recognized and praised the excellence of Hangeul.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5</cp:revision>
  <dcterms:created xsi:type="dcterms:W3CDTF">2023-12-19T17:34:13Z</dcterms:created>
  <dcterms:modified xsi:type="dcterms:W3CDTF">2025-05-10T08:07:30Z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