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33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만든 이" initials="오전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7" autoAdjust="0"/>
    <p:restoredTop sz="95394" autoAdjust="0"/>
  </p:normalViewPr>
  <p:slideViewPr>
    <p:cSldViewPr snapToGrid="0">
      <p:cViewPr varScale="1">
        <p:scale>
          <a:sx n="69" d="100"/>
          <a:sy n="69" d="100"/>
        </p:scale>
        <p:origin x="90" y="60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6327" y="3023046"/>
            <a:ext cx="5221224" cy="3056343"/>
          </a:xfrm>
        </p:spPr>
        <p:txBody>
          <a:bodyPr>
            <a:no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Posterama" panose="020B0504020200020000" pitchFamily="34" charset="0"/>
              </a:rPr>
              <a:t>Renowned institutions, scholars, and writers around the world have long recognized and highly praised the excellence of Hangeul.</a:t>
            </a:r>
            <a:endParaRPr lang="en-US" dirty="0">
              <a:solidFill>
                <a:srgbClr val="000000"/>
              </a:solidFill>
              <a:latin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3F812E-DDE9-40A9-A0BA-64D56AFBFEB8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D01540B-037D-4E23-AFCA-FDDA3CCE13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4D714C4-5FE2-48FA-A21E-ED0E7AD4118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Avenir Next LT Pro Light</vt:lpstr>
      <vt:lpstr>Calibri</vt:lpstr>
      <vt:lpstr>Posterama</vt:lpstr>
      <vt:lpstr>Custom</vt:lpstr>
      <vt:lpstr>Renowned institutions, scholars, and writers around the world have long recognized and highly praised the excellence of Hangeul.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정규단</cp:lastModifiedBy>
  <cp:revision>5</cp:revision>
  <dcterms:created xsi:type="dcterms:W3CDTF">2023-12-19T17:34:13Z</dcterms:created>
  <dcterms:modified xsi:type="dcterms:W3CDTF">2025-05-10T06:45:17Z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