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9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://www.filosofemme.it/2018/09/21/il-progetto-di-kan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koreamed.com/1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F311589D-80A2-49DE-B70B-25A1F203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0" y="974829"/>
            <a:ext cx="5600700" cy="919286"/>
          </a:xfrm>
        </p:spPr>
        <p:txBody>
          <a:bodyPr>
            <a:normAutofit fontScale="90000"/>
          </a:bodyPr>
          <a:lstStyle/>
          <a:p>
            <a:r>
              <a:rPr lang="en-US"/>
              <a:t>Immanuell Kant and The Crittique of Pure Resaon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A9B02E6-5D98-4A8D-AE3E-1D9A5779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859F0-75FD-4814-B407-4CD21623F4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>
            <a:normAutofit lnSpcReduction="10000"/>
          </a:bodyPr>
          <a:lstStyle/>
          <a:p>
            <a:r>
              <a:rPr lang="en-US"/>
              <a:t>Kant was a Germen philsopher who lived during the 18th centuary.</a:t>
            </a:r>
          </a:p>
          <a:p>
            <a:r>
              <a:rPr lang="en-US"/>
              <a:t>He argued that our understanding of the world is shaped both by experiance and by innate catagories of the mind.</a:t>
            </a:r>
          </a:p>
          <a:p>
            <a:r>
              <a:rPr lang="en-US"/>
              <a:t>The Critique of Pure Reason (1781) is considered his most influencial work, wich explores the limits of human knolwedge.</a:t>
            </a:r>
          </a:p>
          <a:p>
            <a:r>
              <a:rPr lang="en-US"/>
              <a:t>Kant distinguishs between phenomena (what we can perceeve) and noumena (things in themselves, beyond perception).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7970EA-4EC5-4783-B609-7C461D13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6613E9FD-500B-4FA6-89C3-3A998652D3A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그림 개체 틀 5" descr="인물사진, 인간의 얼굴, 페인팅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828F1B-FB61-B103-4704-73238A95D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1742" b="11742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CA952-A7B2-A04E-4490-3A71B7D7CD23}"/>
              </a:ext>
            </a:extLst>
          </p:cNvPr>
          <p:cNvSpPr txBox="1"/>
          <p:nvPr/>
        </p:nvSpPr>
        <p:spPr>
          <a:xfrm>
            <a:off x="8839200" y="30861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4" tooltip="https://koreamed.com/175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  <p:pic>
        <p:nvPicPr>
          <p:cNvPr id="11" name="그림 개체 틀 10" descr="인물사진, 인간의 얼굴, 페인팅, 스케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6CF8EC-026E-57EC-D090-531CB10E64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4904" r="1490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C4F6DC-58FD-1796-15A5-3DAD079D9DE1}"/>
              </a:ext>
            </a:extLst>
          </p:cNvPr>
          <p:cNvSpPr txBox="1"/>
          <p:nvPr/>
        </p:nvSpPr>
        <p:spPr>
          <a:xfrm>
            <a:off x="8839200" y="617219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7" tooltip="http://www.filosofemme.it/2018/09/21/il-progetto-di-kant/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96209686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Immanuell Kant and The Crittique of Pure Resaon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2025-05-10T09:06:40Z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