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4" r:id="rId4"/>
  </p:sldMasterIdLst>
  <p:notesMasterIdLst>
    <p:notesMasterId r:id="rId6"/>
  </p:notesMasterIdLst>
  <p:sldIdLst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102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42641-E5B1-4B0D-8683-243E57965E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9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http://www.filosofemme.it/2018/09/21/il-progetto-di-kan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g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koreamed.com/17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>
            <a:extLst>
              <a:ext uri="{FF2B5EF4-FFF2-40B4-BE49-F238E27FC236}">
                <a16:creationId xmlns:a16="http://schemas.microsoft.com/office/drawing/2014/main" id="{F311589D-80A2-49DE-B70B-25A1F203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170" y="974829"/>
            <a:ext cx="5600700" cy="919286"/>
          </a:xfrm>
        </p:spPr>
        <p:txBody>
          <a:bodyPr>
            <a:normAutofit fontScale="90000"/>
          </a:bodyPr>
          <a:lstStyle/>
          <a:p>
            <a:r>
              <a:rPr lang="en-US"/>
              <a:t>Immanuell Kant and The Crittique of Pure Resaon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A9B02E6-5D98-4A8D-AE3E-1D9A5779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859F0-75FD-4814-B407-4CD21623F4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>
            <a:normAutofit lnSpcReduction="10000"/>
          </a:bodyPr>
          <a:lstStyle/>
          <a:p>
            <a:r>
              <a:rPr lang="en-US"/>
              <a:t>Kant was a Germen philsopher who lived during the 18th centuary.</a:t>
            </a:r>
          </a:p>
          <a:p>
            <a:r>
              <a:rPr lang="en-US"/>
              <a:t>He argued that our understanding of the world is shaped both by experiance and by innate catagories of the mind.</a:t>
            </a:r>
          </a:p>
          <a:p>
            <a:r>
              <a:rPr lang="en-US"/>
              <a:t>The Critique of Pure Reason (1781) is considered his most influencial work, wich explores the limits of human knolwedge.</a:t>
            </a:r>
          </a:p>
          <a:p>
            <a:r>
              <a:rPr lang="en-US"/>
              <a:t>Kant distinguishs between phenomena (what we can perceeve) and noumena (things in themselves, beyond perception).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7970EA-4EC5-4783-B609-7C461D13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6613E9FD-500B-4FA6-89C3-3A998652D3A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그림 개체 틀 5" descr="인물사진, 인간의 얼굴, 페인팅, 예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2828F1B-FB61-B103-4704-73238A95DD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1742" b="11742"/>
          <a:stretch>
            <a:fillRect/>
          </a:stretch>
        </p:blipFill>
        <p:spPr/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BCA952-A7B2-A04E-4490-3A71B7D7CD23}"/>
              </a:ext>
            </a:extLst>
          </p:cNvPr>
          <p:cNvSpPr txBox="1"/>
          <p:nvPr/>
        </p:nvSpPr>
        <p:spPr>
          <a:xfrm>
            <a:off x="8839200" y="30861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알 수 없는 작성자 님의 </a:t>
            </a:r>
            <a:r>
              <a:rPr lang="en-US" sz="900">
                <a:hlinkClick r:id="rId4" tooltip="https://koreamed.com/175"/>
              </a:rPr>
              <a:t>이 사진</a:t>
            </a:r>
            <a:r>
              <a:rPr lang="en-US" sz="900"/>
              <a:t>에는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r>
              <a:rPr lang="en-US" sz="900"/>
              <a:t> 라이선스가 적용됩니다.</a:t>
            </a:r>
          </a:p>
        </p:txBody>
      </p:sp>
      <p:pic>
        <p:nvPicPr>
          <p:cNvPr id="11" name="그림 개체 틀 10" descr="인물사진, 인간의 얼굴, 페인팅, 스케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36CF8EC-026E-57EC-D090-531CB10E64B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4904" r="14904"/>
          <a:stretch>
            <a:fillRect/>
          </a:stretch>
        </p:blipFill>
        <p:spPr/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C4F6DC-58FD-1796-15A5-3DAD079D9DE1}"/>
              </a:ext>
            </a:extLst>
          </p:cNvPr>
          <p:cNvSpPr txBox="1"/>
          <p:nvPr/>
        </p:nvSpPr>
        <p:spPr>
          <a:xfrm>
            <a:off x="8839200" y="617219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알 수 없는 작성자 님의 </a:t>
            </a:r>
            <a:r>
              <a:rPr lang="en-US" sz="900">
                <a:hlinkClick r:id="rId7" tooltip="http://www.filosofemme.it/2018/09/21/il-progetto-di-kant/"/>
              </a:rPr>
              <a:t>이 사진</a:t>
            </a:r>
            <a:r>
              <a:rPr lang="en-US" sz="900"/>
              <a:t>에는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r>
              <a:rPr 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96209686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E4D7882-D21E-4054-81AE-3CFC8D649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F2F1B0-A2C1-4287-BF24-71D3400DD7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12FA17-E7B0-403B-A46B-50242E5D77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</Words>
  <Application>Microsoft Office PowerPoint</Application>
  <PresentationFormat>와이드스크린</PresentationFormat>
  <Paragraphs>10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Goudy Old Style</vt:lpstr>
      <vt:lpstr>ClassicFrameVTI</vt:lpstr>
      <vt:lpstr>Immanuell Kant and The Crittique of Pure Resaon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2021-01-26T08:40:23Z</dcterms:created>
  <dcterms:modified xsi:type="dcterms:W3CDTF">2025-05-10T06:53:05Z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