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/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/>
              <a:t>Modern architecture emerged in the early 20th century, focusing on function, simplicity, and the use of new materials.</a:t>
            </a:r>
          </a:p>
          <a:p>
            <a:r>
              <a:rPr lang="en-US"/>
              <a:t>Influential architects like Le Corbusier and Ludwig Mies van der Rohe promoted clean lines, open floor plans, and minimal ornamentation.</a:t>
            </a:r>
          </a:p>
          <a:p>
            <a:r>
              <a:rPr lang="en-US"/>
              <a:t>The movement embraced technologies such as reinforced concrete, steel frames, and large glass panels to create light-filled, open structures.</a:t>
            </a:r>
          </a:p>
          <a:p>
            <a:r>
              <a:rPr lang="en-US"/>
              <a:t>Modernism rejected historical styles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1</cp:revision>
  <dcterms:created xsi:type="dcterms:W3CDTF">2021-09-07T04:41:26Z</dcterms:created>
  <dcterms:modified xsi:type="dcterms:W3CDTF">2025-05-10T09:13:27Z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