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Principles of Modern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96" y="2761488"/>
            <a:ext cx="6037361" cy="3300984"/>
          </a:xfrm>
        </p:spPr>
        <p:txBody>
          <a:bodyPr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Modern architecture emerged in the early 20th century, focusing on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function, simplicity, and the use of new materials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Influential architects like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Le Corbusier and Ludwig Mies van der Rohe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promoted clean lines, open floor plans, and minimal ornamentation.</a:t>
            </a:r>
          </a:p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The movement embraced technologies such as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reinforced concrete, steel frames, and large glass panels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to create light-filled, open structures.</a:t>
            </a:r>
          </a:p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Modernism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rejected historical styles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in favor of innovation and a belief that design should reflect the needs of contemporary life.</a:t>
            </a:r>
          </a:p>
        </p:txBody>
      </p:sp>
      <p:pic>
        <p:nvPicPr>
          <p:cNvPr id="7" name="Picture Placeholder 6" descr="Spiral staircase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918" y="0"/>
            <a:ext cx="532908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r>
              <a:rPr lang="en-US">
                <a:solidFill>
                  <a:srgbClr val="898989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rgbClr val="89898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5615</TotalTime>
  <Words>94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Principles of Modern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2</cp:revision>
  <dcterms:created xsi:type="dcterms:W3CDTF">2021-09-07T04:41:26Z</dcterms:created>
  <dcterms:modified xsi:type="dcterms:W3CDTF">2025-05-10T09:15:49Z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