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</p:spPr>
        <p:txBody>
          <a:bodyPr/>
          <a:lstStyle/>
          <a:p>
            <a:r>
              <a:rPr lang="en-US" b="1" i="1">
                <a:solidFill>
                  <a:srgbClr val="FFFFFF"/>
                </a:solidFill>
                <a:latin typeface="Bahnschrift" panose="020B0502040204020203" pitchFamily="34" charset="0"/>
              </a:rPr>
              <a:t>Principles</a:t>
            </a:r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 of </a:t>
            </a:r>
            <a:r>
              <a:rPr lang="en-US" b="1" i="1">
                <a:solidFill>
                  <a:srgbClr val="FFFFFF"/>
                </a:solidFill>
                <a:latin typeface="Bahnschrift" panose="020B0502040204020203" pitchFamily="34" charset="0"/>
              </a:rPr>
              <a:t>Modern</a:t>
            </a:r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 </a:t>
            </a:r>
            <a:r>
              <a:rPr lang="en-US" b="1" i="1">
                <a:solidFill>
                  <a:srgbClr val="FFFFFF"/>
                </a:solidFill>
                <a:latin typeface="Bahnschrift" panose="020B0502040204020203" pitchFamily="34" charset="0"/>
              </a:rPr>
              <a:t>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96" y="2761488"/>
            <a:ext cx="6037361" cy="3300984"/>
          </a:xfrm>
        </p:spPr>
        <p:txBody>
          <a:bodyPr>
            <a:noAutofit/>
          </a:bodyPr>
          <a:lstStyle/>
          <a:p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Modern architecture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emerged in the early 20th century, focusing on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simplicity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and the use of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new materials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</a:p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Influential architects like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Le Corbusier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and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Ludwig Mies van der Rohe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promoted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clean lines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open floor plans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and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minimal ornamentation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</a:p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The movement embraced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technologies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such as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reinforced concrete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steel frames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and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large glass panels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to create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light-filled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,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open structures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</a:p>
          <a:p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Modernism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rejected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historical styles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in favor of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innovation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 and a belief that design should reflect the needs of </a:t>
            </a:r>
            <a:r>
              <a:rPr lang="en-US" i="1">
                <a:solidFill>
                  <a:srgbClr val="000000"/>
                </a:solidFill>
                <a:latin typeface="Tw Cen MT" panose="020B0602020104020603" pitchFamily="34" charset="0"/>
              </a:rPr>
              <a:t>contemporary life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</a:p>
        </p:txBody>
      </p:sp>
      <p:pic>
        <p:nvPicPr>
          <p:cNvPr id="7" name="Picture Placeholder 6" descr="Spiral staircase">
            <a:extLst>
              <a:ext uri="{FF2B5EF4-FFF2-40B4-BE49-F238E27FC236}">
                <a16:creationId xmlns:a16="http://schemas.microsoft.com/office/drawing/2014/main" id="{1D0F9AEB-F3F4-5B2C-B397-13D56615EF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2918" y="0"/>
            <a:ext cx="5329082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r>
              <a:rPr lang="en-US">
                <a:solidFill>
                  <a:srgbClr val="898989"/>
                </a:solidFill>
                <a:latin typeface="Tw Cen MT" panose="020B0602020104020603" pitchFamily="34" charset="0"/>
              </a:rPr>
              <a:t>1</a:t>
            </a:r>
            <a:endParaRPr lang="en-US" dirty="0">
              <a:solidFill>
                <a:srgbClr val="89898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</TotalTime>
  <Words>94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Principles of Modern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2</cp:revision>
  <dcterms:created xsi:type="dcterms:W3CDTF">2021-09-07T04:41:26Z</dcterms:created>
  <dcterms:modified xsi:type="dcterms:W3CDTF">2025-05-10T09:18:03Z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