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65E584-E9D5-D9AE-675E-04B2896C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</p:spPr>
        <p:txBody>
          <a:bodyPr/>
          <a:lstStyle/>
          <a:p>
            <a:r>
              <a:rPr lang="en-US" b="1" i="1">
                <a:solidFill>
                  <a:srgbClr val="FFFFFF"/>
                </a:solidFill>
              </a:rPr>
              <a:t>Principles of Modern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40C425-91E4-471C-9E11-0A85D2B745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9896" y="2761488"/>
            <a:ext cx="6037361" cy="3300984"/>
          </a:xfrm>
        </p:spPr>
        <p:txBody>
          <a:bodyPr>
            <a:noAutofit/>
          </a:bodyPr>
          <a:lstStyle/>
          <a:p>
            <a:r>
              <a:rPr lang="en-US" i="1">
                <a:solidFill>
                  <a:srgbClr val="000000"/>
                </a:solidFill>
              </a:rPr>
              <a:t>Modern architecture emerged in the early 20th century, focusing on function, simplicity, and the use of new materials.</a:t>
            </a:r>
          </a:p>
          <a:p>
            <a:r>
              <a:rPr lang="en-US" i="1">
                <a:solidFill>
                  <a:srgbClr val="000000"/>
                </a:solidFill>
              </a:rPr>
              <a:t>Influential architects like Le Corbusier and Ludwig Mies van der Rohe promoted clean lines, open floor plans, and minimal ornamentation.</a:t>
            </a:r>
          </a:p>
          <a:p>
            <a:r>
              <a:rPr lang="en-US" i="1">
                <a:solidFill>
                  <a:srgbClr val="000000"/>
                </a:solidFill>
              </a:rPr>
              <a:t>The movement embraced technologies such as reinforced concrete, steel frames, and large glass panels to create light-filled, open structures.</a:t>
            </a:r>
          </a:p>
          <a:p>
            <a:r>
              <a:rPr lang="en-US" i="1">
                <a:solidFill>
                  <a:srgbClr val="000000"/>
                </a:solidFill>
              </a:rPr>
              <a:t>Modernism rejected historical styles in favor of innovation and a belief that design should reflect the needs of contemporary life.</a:t>
            </a:r>
          </a:p>
        </p:txBody>
      </p:sp>
      <p:pic>
        <p:nvPicPr>
          <p:cNvPr id="7" name="Picture Placeholder 6" descr="Spiral staircase">
            <a:extLst>
              <a:ext uri="{FF2B5EF4-FFF2-40B4-BE49-F238E27FC236}">
                <a16:creationId xmlns:a16="http://schemas.microsoft.com/office/drawing/2014/main" id="{1D0F9AEB-F3F4-5B2C-B397-13D56615EF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62918" y="0"/>
            <a:ext cx="5329082" cy="685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B8E33-942D-3D11-FCA8-2D54102B3C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>
                <a:solidFill>
                  <a:srgbClr val="898989"/>
                </a:solidFill>
              </a:rPr>
              <a:pPr/>
              <a:t>1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328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5614</TotalTime>
  <Words>94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Tw Cen MT</vt:lpstr>
      <vt:lpstr>Custom</vt:lpstr>
      <vt:lpstr>Principles of Modern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정규단</dc:creator>
  <cp:lastModifiedBy>정규단</cp:lastModifiedBy>
  <cp:revision>2</cp:revision>
  <dcterms:created xsi:type="dcterms:W3CDTF">2021-09-07T04:41:26Z</dcterms:created>
  <dcterms:modified xsi:type="dcterms:W3CDTF">2025-05-10T09:18:58Z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