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sldIdLst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F9E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F68BC-C0C1-4740-B1BC-01AF8EFFB980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82FD2-F864-2E4E-ACF0-2DBC196A70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142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63ED7B-F282-42DA-DF6C-E1A22A0963A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5861535" y="0"/>
            <a:ext cx="1556021" cy="646938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E5A8C65-DAAF-1BA1-B402-11FC946C60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0" y="0"/>
            <a:ext cx="7024495" cy="6858000"/>
          </a:xfrm>
          <a:custGeom>
            <a:avLst/>
            <a:gdLst>
              <a:gd name="connsiteX0" fmla="*/ 7024495 w 7024495"/>
              <a:gd name="connsiteY0" fmla="*/ 0 h 6858000"/>
              <a:gd name="connsiteX1" fmla="*/ 1701752 w 7024495"/>
              <a:gd name="connsiteY1" fmla="*/ 0 h 6858000"/>
              <a:gd name="connsiteX2" fmla="*/ 0 w 7024495"/>
              <a:gd name="connsiteY2" fmla="*/ 6837396 h 6858000"/>
              <a:gd name="connsiteX3" fmla="*/ 0 w 7024495"/>
              <a:gd name="connsiteY3" fmla="*/ 6858000 h 6858000"/>
              <a:gd name="connsiteX4" fmla="*/ 7024495 w 7024495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4495" h="6858000">
                <a:moveTo>
                  <a:pt x="7024495" y="0"/>
                </a:moveTo>
                <a:lnTo>
                  <a:pt x="1701752" y="0"/>
                </a:lnTo>
                <a:lnTo>
                  <a:pt x="0" y="6837396"/>
                </a:lnTo>
                <a:lnTo>
                  <a:pt x="0" y="6858000"/>
                </a:lnTo>
                <a:lnTo>
                  <a:pt x="7024495" y="6858000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81CB1F-4A11-0F01-BFFC-C34C900A3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706" y="2456733"/>
            <a:ext cx="8124873" cy="1639939"/>
          </a:xfrm>
          <a:custGeom>
            <a:avLst/>
            <a:gdLst>
              <a:gd name="connsiteX0" fmla="*/ 0 w 8124873"/>
              <a:gd name="connsiteY0" fmla="*/ 0 h 1639939"/>
              <a:gd name="connsiteX1" fmla="*/ 7391297 w 8124873"/>
              <a:gd name="connsiteY1" fmla="*/ 0 h 1639939"/>
              <a:gd name="connsiteX2" fmla="*/ 7794750 w 8124873"/>
              <a:gd name="connsiteY2" fmla="*/ 0 h 1639939"/>
              <a:gd name="connsiteX3" fmla="*/ 8124873 w 8124873"/>
              <a:gd name="connsiteY3" fmla="*/ 0 h 1639939"/>
              <a:gd name="connsiteX4" fmla="*/ 8124873 w 8124873"/>
              <a:gd name="connsiteY4" fmla="*/ 1639939 h 1639939"/>
              <a:gd name="connsiteX5" fmla="*/ 7391297 w 8124873"/>
              <a:gd name="connsiteY5" fmla="*/ 1639939 h 1639939"/>
              <a:gd name="connsiteX6" fmla="*/ 7391297 w 8124873"/>
              <a:gd name="connsiteY6" fmla="*/ 1639938 h 1639939"/>
              <a:gd name="connsiteX7" fmla="*/ 318542 w 8124873"/>
              <a:gd name="connsiteY7" fmla="*/ 1639938 h 1639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24873" h="1639939">
                <a:moveTo>
                  <a:pt x="0" y="0"/>
                </a:moveTo>
                <a:lnTo>
                  <a:pt x="7391297" y="0"/>
                </a:lnTo>
                <a:lnTo>
                  <a:pt x="7794750" y="0"/>
                </a:lnTo>
                <a:lnTo>
                  <a:pt x="8124873" y="0"/>
                </a:lnTo>
                <a:lnTo>
                  <a:pt x="8124873" y="1639939"/>
                </a:lnTo>
                <a:lnTo>
                  <a:pt x="7391297" y="1639939"/>
                </a:lnTo>
                <a:lnTo>
                  <a:pt x="7391297" y="1639938"/>
                </a:lnTo>
                <a:lnTo>
                  <a:pt x="318542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320040" rIns="914400">
            <a:noAutofit/>
          </a:bodyPr>
          <a:lstStyle>
            <a:lvl1pPr algn="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800" y="4398264"/>
            <a:ext cx="3913632" cy="2066544"/>
          </a:xfrm>
        </p:spPr>
        <p:txBody>
          <a:bodyPr>
            <a:normAutofit/>
          </a:bodyPr>
          <a:lstStyle>
            <a:lvl1pPr marL="0" indent="0" algn="r">
              <a:buNone/>
              <a:defRPr sz="2400" spc="14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31702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772D93E-C550-4461-E6B7-EBCA7CAEC8DF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0" y="0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10" y="824686"/>
            <a:ext cx="715415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rIns="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8" name="Content Placeholder 27">
            <a:extLst>
              <a:ext uri="{FF2B5EF4-FFF2-40B4-BE49-F238E27FC236}">
                <a16:creationId xmlns:a16="http://schemas.microsoft.com/office/drawing/2014/main" id="{F44119C9-6F5C-7546-AD19-0BF20ADDC75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955280" y="822960"/>
            <a:ext cx="3447288" cy="1636776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1800" b="0" i="0" cap="none" spc="100" baseline="0">
                <a:solidFill>
                  <a:schemeClr val="tx1"/>
                </a:solidFill>
              </a:defRPr>
            </a:lvl1pPr>
            <a:lvl2pPr marL="0" indent="0" algn="l">
              <a:lnSpc>
                <a:spcPct val="9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 algn="l">
              <a:lnSpc>
                <a:spcPct val="9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109728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4pPr>
            <a:lvl5pPr marL="1463040" indent="-347472" algn="l">
              <a:lnSpc>
                <a:spcPct val="100000"/>
              </a:lnSpc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83A65A-D347-71C9-F4A2-8F5D4497FD4D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380" y="745435"/>
            <a:ext cx="1783010" cy="61125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A08CD67-7152-A02B-8A2F-B44E9CCAD7F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1E31B1-712C-1978-83E4-9E3ECD0784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591037-E4B7-3E09-BA80-2781FA313B2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17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5DB38D4-7FDC-CF1E-11BB-77F17318EA0F}"/>
              </a:ext>
            </a:extLst>
          </p:cNvPr>
          <p:cNvCxnSpPr>
            <a:cxnSpLocks/>
          </p:cNvCxnSpPr>
          <p:nvPr userDrawn="1"/>
        </p:nvCxnSpPr>
        <p:spPr>
          <a:xfrm>
            <a:off x="11358643" y="-1"/>
            <a:ext cx="815945" cy="2658258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24">
            <a:extLst>
              <a:ext uri="{FF2B5EF4-FFF2-40B4-BE49-F238E27FC236}">
                <a16:creationId xmlns:a16="http://schemas.microsoft.com/office/drawing/2014/main" id="{DD9C70C7-DFF6-E2A2-DE7B-BC92ABB79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24684"/>
            <a:ext cx="11605600" cy="1639937"/>
          </a:xfrm>
          <a:custGeom>
            <a:avLst/>
            <a:gdLst>
              <a:gd name="connsiteX0" fmla="*/ 0 w 11605600"/>
              <a:gd name="connsiteY0" fmla="*/ 0 h 1639937"/>
              <a:gd name="connsiteX1" fmla="*/ 11094087 w 11605600"/>
              <a:gd name="connsiteY1" fmla="*/ 0 h 1639937"/>
              <a:gd name="connsiteX2" fmla="*/ 11605600 w 11605600"/>
              <a:gd name="connsiteY2" fmla="*/ 1639937 h 1639937"/>
              <a:gd name="connsiteX3" fmla="*/ 0 w 11605600"/>
              <a:gd name="connsiteY3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05600" h="1639937">
                <a:moveTo>
                  <a:pt x="0" y="0"/>
                </a:moveTo>
                <a:lnTo>
                  <a:pt x="11094087" y="0"/>
                </a:lnTo>
                <a:lnTo>
                  <a:pt x="11605600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0080" y="2834640"/>
            <a:ext cx="10963656" cy="33649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DA7886EF-42A0-8181-94BD-571DD643FAE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F0088F06-F129-FC4D-62B9-F84E6E9D7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FD5AF822-23A2-2003-F247-1F8A8971B63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09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64409"/>
            <a:ext cx="1030877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914400" rIns="274320" anchor="ctr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07208"/>
            <a:ext cx="296265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Font typeface="+mj-lt"/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4pPr>
            <a:lvl5pPr marL="825246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526280" y="2807208"/>
            <a:ext cx="5870448" cy="377647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7B84AAD-AEFA-72DF-A9D3-B05DB73AA34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390909" y="0"/>
            <a:ext cx="1801091" cy="563784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647ABC-651C-24EE-FF93-479691A878C2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641100"/>
            <a:ext cx="1269089" cy="3216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4174A-AF61-B3ED-D2D3-D4907E76EFD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635B1-52DB-F4F3-C150-16E791979B6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E7E41-6985-1806-6624-980D9A9DCBF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09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2AF3450-104B-47D0-B01B-DC08566F9D2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86175" y="0"/>
            <a:ext cx="8505825" cy="6858000"/>
          </a:xfrm>
          <a:custGeom>
            <a:avLst/>
            <a:gdLst>
              <a:gd name="connsiteX0" fmla="*/ 1701752 w 8505825"/>
              <a:gd name="connsiteY0" fmla="*/ 0 h 6858000"/>
              <a:gd name="connsiteX1" fmla="*/ 8505825 w 8505825"/>
              <a:gd name="connsiteY1" fmla="*/ 0 h 6858000"/>
              <a:gd name="connsiteX2" fmla="*/ 8505825 w 8505825"/>
              <a:gd name="connsiteY2" fmla="*/ 6858000 h 6858000"/>
              <a:gd name="connsiteX3" fmla="*/ 0 w 8505825"/>
              <a:gd name="connsiteY3" fmla="*/ 6858000 h 6858000"/>
              <a:gd name="connsiteX4" fmla="*/ 0 w 8505825"/>
              <a:gd name="connsiteY4" fmla="*/ 683739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05825" h="6858000">
                <a:moveTo>
                  <a:pt x="1701752" y="0"/>
                </a:moveTo>
                <a:lnTo>
                  <a:pt x="8505825" y="0"/>
                </a:lnTo>
                <a:lnTo>
                  <a:pt x="8505825" y="6858000"/>
                </a:lnTo>
                <a:lnTo>
                  <a:pt x="0" y="6858000"/>
                </a:lnTo>
                <a:lnTo>
                  <a:pt x="0" y="6837396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8883C19-EC0B-F5B5-3520-45CB80393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79635"/>
            <a:ext cx="8261729" cy="1639938"/>
          </a:xfrm>
          <a:custGeom>
            <a:avLst/>
            <a:gdLst>
              <a:gd name="connsiteX0" fmla="*/ 0 w 8353169"/>
              <a:gd name="connsiteY0" fmla="*/ 0 h 1639938"/>
              <a:gd name="connsiteX1" fmla="*/ 693683 w 8353169"/>
              <a:gd name="connsiteY1" fmla="*/ 0 h 1639938"/>
              <a:gd name="connsiteX2" fmla="*/ 826338 w 8353169"/>
              <a:gd name="connsiteY2" fmla="*/ 0 h 1639938"/>
              <a:gd name="connsiteX3" fmla="*/ 8353169 w 8353169"/>
              <a:gd name="connsiteY3" fmla="*/ 0 h 1639938"/>
              <a:gd name="connsiteX4" fmla="*/ 8049138 w 8353169"/>
              <a:gd name="connsiteY4" fmla="*/ 1639938 h 1639938"/>
              <a:gd name="connsiteX5" fmla="*/ 826338 w 8353169"/>
              <a:gd name="connsiteY5" fmla="*/ 1639938 h 1639938"/>
              <a:gd name="connsiteX6" fmla="*/ 693683 w 8353169"/>
              <a:gd name="connsiteY6" fmla="*/ 1639938 h 1639938"/>
              <a:gd name="connsiteX7" fmla="*/ 0 w 8353169"/>
              <a:gd name="connsiteY7" fmla="*/ 1639938 h 1639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53169" h="1639938">
                <a:moveTo>
                  <a:pt x="0" y="0"/>
                </a:moveTo>
                <a:lnTo>
                  <a:pt x="693683" y="0"/>
                </a:lnTo>
                <a:lnTo>
                  <a:pt x="826338" y="0"/>
                </a:lnTo>
                <a:lnTo>
                  <a:pt x="8353169" y="0"/>
                </a:lnTo>
                <a:lnTo>
                  <a:pt x="8049138" y="1639938"/>
                </a:lnTo>
                <a:lnTo>
                  <a:pt x="826338" y="1639938"/>
                </a:lnTo>
                <a:lnTo>
                  <a:pt x="693683" y="1639938"/>
                </a:lnTo>
                <a:lnTo>
                  <a:pt x="0" y="163993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>
            <a:noAutofit/>
          </a:bodyPr>
          <a:lstStyle>
            <a:lvl1pPr>
              <a:defRPr sz="36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3816" y="2907792"/>
            <a:ext cx="2952599" cy="1781642"/>
          </a:xfrm>
        </p:spPr>
        <p:txBody>
          <a:bodyPr>
            <a:normAutofit/>
          </a:bodyPr>
          <a:lstStyle>
            <a:lvl1pPr marL="0" indent="0" algn="l"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5B022C-E8CF-07D5-65AC-D3D3D5CC77A3}"/>
              </a:ext>
            </a:extLst>
          </p:cNvPr>
          <p:cNvCxnSpPr>
            <a:cxnSpLocks/>
          </p:cNvCxnSpPr>
          <p:nvPr userDrawn="1"/>
        </p:nvCxnSpPr>
        <p:spPr>
          <a:xfrm flipH="1">
            <a:off x="3868615" y="0"/>
            <a:ext cx="1000226" cy="403629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04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411815-04EC-3B42-4164-952C53388853}"/>
              </a:ext>
            </a:extLst>
          </p:cNvPr>
          <p:cNvCxnSpPr>
            <a:cxnSpLocks/>
          </p:cNvCxnSpPr>
          <p:nvPr userDrawn="1"/>
        </p:nvCxnSpPr>
        <p:spPr>
          <a:xfrm flipV="1">
            <a:off x="4525226" y="0"/>
            <a:ext cx="826338" cy="345274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itle 31">
            <a:extLst>
              <a:ext uri="{FF2B5EF4-FFF2-40B4-BE49-F238E27FC236}">
                <a16:creationId xmlns:a16="http://schemas.microsoft.com/office/drawing/2014/main" id="{F6C27894-E7FC-B60E-EF80-41F0D47C6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392" y="2770632"/>
            <a:ext cx="3383280" cy="353926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 spc="1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65CDB64-A6D6-6F40-CFD6-29E72D8ABD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15032" y="0"/>
            <a:ext cx="7876033" cy="6858000"/>
          </a:xfrm>
          <a:custGeom>
            <a:avLst/>
            <a:gdLst>
              <a:gd name="connsiteX0" fmla="*/ 1579547 w 7876033"/>
              <a:gd name="connsiteY0" fmla="*/ 0 h 6858000"/>
              <a:gd name="connsiteX1" fmla="*/ 7876033 w 7876033"/>
              <a:gd name="connsiteY1" fmla="*/ 0 h 6858000"/>
              <a:gd name="connsiteX2" fmla="*/ 7876033 w 7876033"/>
              <a:gd name="connsiteY2" fmla="*/ 6858000 h 6858000"/>
              <a:gd name="connsiteX3" fmla="*/ 0 w 7876033"/>
              <a:gd name="connsiteY3" fmla="*/ 6858000 h 6858000"/>
              <a:gd name="connsiteX4" fmla="*/ 1013709 w 7876033"/>
              <a:gd name="connsiteY4" fmla="*/ 2456730 h 6858000"/>
              <a:gd name="connsiteX5" fmla="*/ 2519005 w 7876033"/>
              <a:gd name="connsiteY5" fmla="*/ 2456730 h 6858000"/>
              <a:gd name="connsiteX6" fmla="*/ 2927016 w 7876033"/>
              <a:gd name="connsiteY6" fmla="*/ 824686 h 6858000"/>
              <a:gd name="connsiteX7" fmla="*/ 1389604 w 7876033"/>
              <a:gd name="connsiteY7" fmla="*/ 82468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76033" h="6858000">
                <a:moveTo>
                  <a:pt x="1579547" y="0"/>
                </a:moveTo>
                <a:lnTo>
                  <a:pt x="7876033" y="0"/>
                </a:lnTo>
                <a:lnTo>
                  <a:pt x="7876033" y="6858000"/>
                </a:lnTo>
                <a:lnTo>
                  <a:pt x="0" y="6858000"/>
                </a:lnTo>
                <a:lnTo>
                  <a:pt x="1013709" y="2456730"/>
                </a:lnTo>
                <a:lnTo>
                  <a:pt x="2519005" y="2456730"/>
                </a:lnTo>
                <a:lnTo>
                  <a:pt x="2927016" y="824686"/>
                </a:lnTo>
                <a:lnTo>
                  <a:pt x="1389604" y="824686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sp>
        <p:nvSpPr>
          <p:cNvPr id="33" name="Date Placeholder 32">
            <a:extLst>
              <a:ext uri="{FF2B5EF4-FFF2-40B4-BE49-F238E27FC236}">
                <a16:creationId xmlns:a16="http://schemas.microsoft.com/office/drawing/2014/main" id="{0C50E73C-A08D-5560-7A59-B04AB6C271C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66C42DAA-CA98-405C-5B3D-03942AF608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04230E47-E1DF-D844-BA20-327CF9A268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AD1A05-EA94-DECA-8016-0944B51494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004" y="0"/>
            <a:ext cx="10585637" cy="6858000"/>
          </a:xfrm>
          <a:custGeom>
            <a:avLst/>
            <a:gdLst>
              <a:gd name="connsiteX0" fmla="*/ 0 w 10585637"/>
              <a:gd name="connsiteY0" fmla="*/ 0 h 6858000"/>
              <a:gd name="connsiteX1" fmla="*/ 8457914 w 10585637"/>
              <a:gd name="connsiteY1" fmla="*/ 0 h 6858000"/>
              <a:gd name="connsiteX2" fmla="*/ 10585637 w 10585637"/>
              <a:gd name="connsiteY2" fmla="*/ 6858000 h 6858000"/>
              <a:gd name="connsiteX3" fmla="*/ 2134498 w 10585637"/>
              <a:gd name="connsiteY3" fmla="*/ 6858000 h 6858000"/>
              <a:gd name="connsiteX4" fmla="*/ 0 w 10585637"/>
              <a:gd name="connsiteY4" fmla="*/ 147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85637" h="6858000">
                <a:moveTo>
                  <a:pt x="0" y="0"/>
                </a:moveTo>
                <a:lnTo>
                  <a:pt x="8457914" y="0"/>
                </a:lnTo>
                <a:lnTo>
                  <a:pt x="10585637" y="6858000"/>
                </a:lnTo>
                <a:lnTo>
                  <a:pt x="2134498" y="6858000"/>
                </a:lnTo>
                <a:lnTo>
                  <a:pt x="0" y="147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793E3242-AD58-8F66-E664-E86E45BAD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64" y="2612978"/>
            <a:ext cx="11222181" cy="1632044"/>
          </a:xfrm>
          <a:custGeom>
            <a:avLst/>
            <a:gdLst>
              <a:gd name="connsiteX0" fmla="*/ 0 w 11222181"/>
              <a:gd name="connsiteY0" fmla="*/ 0 h 1632044"/>
              <a:gd name="connsiteX1" fmla="*/ 10725289 w 11222181"/>
              <a:gd name="connsiteY1" fmla="*/ 0 h 1632044"/>
              <a:gd name="connsiteX2" fmla="*/ 11222181 w 11222181"/>
              <a:gd name="connsiteY2" fmla="*/ 1632044 h 1632044"/>
              <a:gd name="connsiteX3" fmla="*/ 496892 w 11222181"/>
              <a:gd name="connsiteY3" fmla="*/ 1632044 h 1632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22181" h="1632044">
                <a:moveTo>
                  <a:pt x="0" y="0"/>
                </a:moveTo>
                <a:lnTo>
                  <a:pt x="10725289" y="0"/>
                </a:lnTo>
                <a:lnTo>
                  <a:pt x="11222181" y="1632044"/>
                </a:lnTo>
                <a:lnTo>
                  <a:pt x="496892" y="163204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anchor="ctr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F365414-3CF9-C6C5-6C64-6DDC6F29EC44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5C2F26-E104-EC3D-9D33-3663DD82492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45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FFA9AF-B92E-6FB6-2C75-96A5AFEB1E04}"/>
              </a:ext>
            </a:extLst>
          </p:cNvPr>
          <p:cNvCxnSpPr>
            <a:cxnSpLocks/>
          </p:cNvCxnSpPr>
          <p:nvPr/>
        </p:nvCxnSpPr>
        <p:spPr>
          <a:xfrm>
            <a:off x="9033794" y="-19737"/>
            <a:ext cx="1608697" cy="5990769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469568F-F17C-4C3C-9A6F-ED292B601115}"/>
              </a:ext>
            </a:extLst>
          </p:cNvPr>
          <p:cNvSpPr/>
          <p:nvPr userDrawn="1"/>
        </p:nvSpPr>
        <p:spPr>
          <a:xfrm>
            <a:off x="2043953" y="2205318"/>
            <a:ext cx="8104094" cy="23128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355631C-448A-3364-05F2-D4C7F9CA6CA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0266980" cy="6858000"/>
          </a:xfrm>
          <a:custGeom>
            <a:avLst/>
            <a:gdLst>
              <a:gd name="connsiteX0" fmla="*/ 0 w 10266980"/>
              <a:gd name="connsiteY0" fmla="*/ 0 h 6858000"/>
              <a:gd name="connsiteX1" fmla="*/ 8414327 w 10266980"/>
              <a:gd name="connsiteY1" fmla="*/ 0 h 6858000"/>
              <a:gd name="connsiteX2" fmla="*/ 10266980 w 10266980"/>
              <a:gd name="connsiteY2" fmla="*/ 6858000 h 6858000"/>
              <a:gd name="connsiteX3" fmla="*/ 0 w 1026698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66980" h="6858000">
                <a:moveTo>
                  <a:pt x="0" y="0"/>
                </a:moveTo>
                <a:lnTo>
                  <a:pt x="8414327" y="0"/>
                </a:lnTo>
                <a:lnTo>
                  <a:pt x="1026698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DBAD2210-AFD2-BF88-9107-E2A5FFD07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084831"/>
            <a:ext cx="11099173" cy="2852929"/>
          </a:xfrm>
          <a:custGeom>
            <a:avLst/>
            <a:gdLst>
              <a:gd name="connsiteX0" fmla="*/ 0 w 11099173"/>
              <a:gd name="connsiteY0" fmla="*/ 0 h 2852929"/>
              <a:gd name="connsiteX1" fmla="*/ 8926491 w 11099173"/>
              <a:gd name="connsiteY1" fmla="*/ 0 h 2852929"/>
              <a:gd name="connsiteX2" fmla="*/ 8926491 w 11099173"/>
              <a:gd name="connsiteY2" fmla="*/ 2 h 2852929"/>
              <a:gd name="connsiteX3" fmla="*/ 10398992 w 11099173"/>
              <a:gd name="connsiteY3" fmla="*/ 2 h 2852929"/>
              <a:gd name="connsiteX4" fmla="*/ 11099173 w 11099173"/>
              <a:gd name="connsiteY4" fmla="*/ 2852929 h 2852929"/>
              <a:gd name="connsiteX5" fmla="*/ 8298450 w 11099173"/>
              <a:gd name="connsiteY5" fmla="*/ 2852929 h 2852929"/>
              <a:gd name="connsiteX6" fmla="*/ 8298450 w 11099173"/>
              <a:gd name="connsiteY6" fmla="*/ 2852927 h 2852929"/>
              <a:gd name="connsiteX7" fmla="*/ 0 w 11099173"/>
              <a:gd name="connsiteY7" fmla="*/ 2852927 h 285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099173" h="2852929">
                <a:moveTo>
                  <a:pt x="0" y="0"/>
                </a:moveTo>
                <a:lnTo>
                  <a:pt x="8926491" y="0"/>
                </a:lnTo>
                <a:lnTo>
                  <a:pt x="8926491" y="2"/>
                </a:lnTo>
                <a:lnTo>
                  <a:pt x="10398992" y="2"/>
                </a:lnTo>
                <a:lnTo>
                  <a:pt x="11099173" y="2852929"/>
                </a:lnTo>
                <a:lnTo>
                  <a:pt x="8298450" y="2852929"/>
                </a:lnTo>
                <a:lnTo>
                  <a:pt x="8298450" y="2852927"/>
                </a:lnTo>
                <a:lnTo>
                  <a:pt x="0" y="285292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bIns="1371600" anchor="b">
            <a:noAutofit/>
          </a:bodyPr>
          <a:lstStyle>
            <a:lvl1pPr algn="l">
              <a:defRPr sz="36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0392" y="3666744"/>
            <a:ext cx="9079992" cy="1051560"/>
          </a:xfrm>
        </p:spPr>
        <p:txBody>
          <a:bodyPr tIns="91440">
            <a:normAutofit/>
          </a:bodyPr>
          <a:lstStyle>
            <a:lvl1pPr marL="0" indent="0" algn="l">
              <a:buNone/>
              <a:defRPr sz="2400" spc="3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8545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3A7F7468-D0CF-4B30-965A-D9066D6C2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6"/>
            <a:ext cx="7242048" cy="1632045"/>
          </a:xfrm>
          <a:custGeom>
            <a:avLst/>
            <a:gdLst>
              <a:gd name="connsiteX0" fmla="*/ 408011 w 7242048"/>
              <a:gd name="connsiteY0" fmla="*/ 0 h 1632045"/>
              <a:gd name="connsiteX1" fmla="*/ 7242048 w 7242048"/>
              <a:gd name="connsiteY1" fmla="*/ 0 h 1632045"/>
              <a:gd name="connsiteX2" fmla="*/ 6834037 w 7242048"/>
              <a:gd name="connsiteY2" fmla="*/ 1632044 h 1632045"/>
              <a:gd name="connsiteX3" fmla="*/ 826338 w 7242048"/>
              <a:gd name="connsiteY3" fmla="*/ 1632044 h 1632045"/>
              <a:gd name="connsiteX4" fmla="*/ 826338 w 7242048"/>
              <a:gd name="connsiteY4" fmla="*/ 1632045 h 1632045"/>
              <a:gd name="connsiteX5" fmla="*/ 0 w 7242048"/>
              <a:gd name="connsiteY5" fmla="*/ 1632045 h 1632045"/>
              <a:gd name="connsiteX6" fmla="*/ 0 w 7242048"/>
              <a:gd name="connsiteY6" fmla="*/ 1632044 h 1632045"/>
              <a:gd name="connsiteX7" fmla="*/ 0 w 7242048"/>
              <a:gd name="connsiteY7" fmla="*/ 1 h 1632045"/>
              <a:gd name="connsiteX8" fmla="*/ 408011 w 7242048"/>
              <a:gd name="connsiteY8" fmla="*/ 1 h 1632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2048" h="1632045">
                <a:moveTo>
                  <a:pt x="408011" y="0"/>
                </a:moveTo>
                <a:lnTo>
                  <a:pt x="7242048" y="0"/>
                </a:lnTo>
                <a:lnTo>
                  <a:pt x="6834037" y="1632044"/>
                </a:lnTo>
                <a:lnTo>
                  <a:pt x="826338" y="1632044"/>
                </a:lnTo>
                <a:lnTo>
                  <a:pt x="826338" y="1632045"/>
                </a:lnTo>
                <a:lnTo>
                  <a:pt x="0" y="1632045"/>
                </a:lnTo>
                <a:lnTo>
                  <a:pt x="0" y="1632044"/>
                </a:lnTo>
                <a:lnTo>
                  <a:pt x="0" y="1"/>
                </a:lnTo>
                <a:lnTo>
                  <a:pt x="40801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0" anchor="ctr">
            <a:noAutofit/>
          </a:bodyPr>
          <a:lstStyle>
            <a:lvl1pPr algn="l">
              <a:lnSpc>
                <a:spcPct val="100000"/>
              </a:lnSpc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27">
            <a:extLst>
              <a:ext uri="{FF2B5EF4-FFF2-40B4-BE49-F238E27FC236}">
                <a16:creationId xmlns:a16="http://schemas.microsoft.com/office/drawing/2014/main" id="{2050A67D-B2BA-336A-36B8-35D283DEAD5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15988" y="2761488"/>
            <a:ext cx="5430837" cy="3300984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283464" indent="-283464">
              <a:lnSpc>
                <a:spcPct val="100000"/>
              </a:lnSpc>
              <a:spcBef>
                <a:spcPts val="1000"/>
              </a:spcBef>
              <a:defRPr sz="1800"/>
            </a:lvl2pPr>
            <a:lvl3pPr marL="548640" indent="-283464">
              <a:lnSpc>
                <a:spcPct val="100000"/>
              </a:lnSpc>
              <a:defRPr sz="1600"/>
            </a:lvl3pPr>
            <a:lvl4pPr marL="822960" indent="-283464">
              <a:lnSpc>
                <a:spcPct val="100000"/>
              </a:lnSpc>
              <a:defRPr sz="1600"/>
            </a:lvl4pPr>
            <a:lvl5pPr marL="1097280" indent="-283464"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0DA38E85-9448-450D-A4ED-FFA79C7100D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62918" y="0"/>
            <a:ext cx="5329082" cy="6858000"/>
          </a:xfrm>
          <a:custGeom>
            <a:avLst/>
            <a:gdLst>
              <a:gd name="connsiteX0" fmla="*/ 1688746 w 5730658"/>
              <a:gd name="connsiteY0" fmla="*/ 0 h 6858000"/>
              <a:gd name="connsiteX1" fmla="*/ 5730658 w 5730658"/>
              <a:gd name="connsiteY1" fmla="*/ 0 h 6858000"/>
              <a:gd name="connsiteX2" fmla="*/ 5730658 w 5730658"/>
              <a:gd name="connsiteY2" fmla="*/ 6858000 h 6858000"/>
              <a:gd name="connsiteX3" fmla="*/ 31751 w 5730658"/>
              <a:gd name="connsiteY3" fmla="*/ 6858000 h 6858000"/>
              <a:gd name="connsiteX4" fmla="*/ 31751 w 5730658"/>
              <a:gd name="connsiteY4" fmla="*/ 6857688 h 6858000"/>
              <a:gd name="connsiteX5" fmla="*/ 0 w 5730658"/>
              <a:gd name="connsiteY5" fmla="*/ 6857932 h 6858000"/>
              <a:gd name="connsiteX6" fmla="*/ 31751 w 5730658"/>
              <a:gd name="connsiteY6" fmla="*/ 6729501 h 6858000"/>
              <a:gd name="connsiteX7" fmla="*/ 31751 w 5730658"/>
              <a:gd name="connsiteY7" fmla="*/ 6681788 h 6858000"/>
              <a:gd name="connsiteX8" fmla="*/ 43547 w 5730658"/>
              <a:gd name="connsiteY8" fmla="*/ 6681788 h 6858000"/>
              <a:gd name="connsiteX9" fmla="*/ 1688746 w 5730658"/>
              <a:gd name="connsiteY9" fmla="*/ 2705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30658" h="6858000">
                <a:moveTo>
                  <a:pt x="1688746" y="0"/>
                </a:moveTo>
                <a:lnTo>
                  <a:pt x="5730658" y="0"/>
                </a:lnTo>
                <a:lnTo>
                  <a:pt x="5730658" y="6858000"/>
                </a:lnTo>
                <a:lnTo>
                  <a:pt x="31751" y="6858000"/>
                </a:lnTo>
                <a:lnTo>
                  <a:pt x="31751" y="6857688"/>
                </a:lnTo>
                <a:lnTo>
                  <a:pt x="0" y="6857932"/>
                </a:lnTo>
                <a:lnTo>
                  <a:pt x="31751" y="6729501"/>
                </a:lnTo>
                <a:lnTo>
                  <a:pt x="31751" y="6681788"/>
                </a:lnTo>
                <a:lnTo>
                  <a:pt x="43547" y="6681788"/>
                </a:lnTo>
                <a:lnTo>
                  <a:pt x="1688746" y="2705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322EF1F-9171-ABED-A2E4-337828259D8E}"/>
              </a:ext>
            </a:extLst>
          </p:cNvPr>
          <p:cNvCxnSpPr>
            <a:cxnSpLocks/>
          </p:cNvCxnSpPr>
          <p:nvPr userDrawn="1"/>
        </p:nvCxnSpPr>
        <p:spPr>
          <a:xfrm flipV="1">
            <a:off x="6547104" y="0"/>
            <a:ext cx="1375201" cy="6091084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FC5A20C1-8893-A2F6-4C6B-F6904680250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D32CEF04-5959-D52F-CB9C-8B1CE0EF964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C7E0A1F8-599A-4E42-C71C-F5631D7CC7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061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A390FB6-CC60-7326-1AB7-5E994D8B88A2}"/>
              </a:ext>
            </a:extLst>
          </p:cNvPr>
          <p:cNvSpPr/>
          <p:nvPr/>
        </p:nvSpPr>
        <p:spPr>
          <a:xfrm>
            <a:off x="-9235" y="-1"/>
            <a:ext cx="2939737" cy="6858001"/>
          </a:xfrm>
          <a:custGeom>
            <a:avLst/>
            <a:gdLst>
              <a:gd name="connsiteX0" fmla="*/ 800654 w 2939737"/>
              <a:gd name="connsiteY0" fmla="*/ 1 h 6858001"/>
              <a:gd name="connsiteX1" fmla="*/ 2939737 w 2939737"/>
              <a:gd name="connsiteY1" fmla="*/ 6858001 h 6858001"/>
              <a:gd name="connsiteX2" fmla="*/ 800654 w 2939737"/>
              <a:gd name="connsiteY2" fmla="*/ 6858001 h 6858001"/>
              <a:gd name="connsiteX3" fmla="*/ 0 w 2939737"/>
              <a:gd name="connsiteY3" fmla="*/ 0 h 6858001"/>
              <a:gd name="connsiteX4" fmla="*/ 800653 w 2939737"/>
              <a:gd name="connsiteY4" fmla="*/ 0 h 6858001"/>
              <a:gd name="connsiteX5" fmla="*/ 800653 w 2939737"/>
              <a:gd name="connsiteY5" fmla="*/ 6858001 h 6858001"/>
              <a:gd name="connsiteX6" fmla="*/ 0 w 2939737"/>
              <a:gd name="connsiteY6" fmla="*/ 685800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9737" h="6858001">
                <a:moveTo>
                  <a:pt x="800654" y="1"/>
                </a:moveTo>
                <a:lnTo>
                  <a:pt x="2939737" y="6858001"/>
                </a:lnTo>
                <a:lnTo>
                  <a:pt x="800654" y="6858001"/>
                </a:lnTo>
                <a:close/>
                <a:moveTo>
                  <a:pt x="0" y="0"/>
                </a:moveTo>
                <a:lnTo>
                  <a:pt x="800653" y="0"/>
                </a:lnTo>
                <a:lnTo>
                  <a:pt x="800653" y="6858001"/>
                </a:lnTo>
                <a:lnTo>
                  <a:pt x="0" y="685800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DD0CB1-E555-18FF-AE10-4DB46E71C9AB}"/>
              </a:ext>
            </a:extLst>
          </p:cNvPr>
          <p:cNvCxnSpPr>
            <a:cxnSpLocks/>
          </p:cNvCxnSpPr>
          <p:nvPr/>
        </p:nvCxnSpPr>
        <p:spPr>
          <a:xfrm flipH="1" flipV="1">
            <a:off x="791417" y="1533236"/>
            <a:ext cx="1644074" cy="535621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16E01A3-9A40-A2AF-E9CC-DA05A857AF7A}"/>
              </a:ext>
            </a:extLst>
          </p:cNvPr>
          <p:cNvSpPr/>
          <p:nvPr userDrawn="1"/>
        </p:nvSpPr>
        <p:spPr>
          <a:xfrm rot="10800000">
            <a:off x="9242505" y="0"/>
            <a:ext cx="2949493" cy="6856549"/>
          </a:xfrm>
          <a:custGeom>
            <a:avLst/>
            <a:gdLst>
              <a:gd name="connsiteX0" fmla="*/ 2949493 w 2949493"/>
              <a:gd name="connsiteY0" fmla="*/ 6856549 h 6856549"/>
              <a:gd name="connsiteX1" fmla="*/ 800653 w 2949493"/>
              <a:gd name="connsiteY1" fmla="*/ 6856549 h 6856549"/>
              <a:gd name="connsiteX2" fmla="*/ 0 w 2949493"/>
              <a:gd name="connsiteY2" fmla="*/ 6856549 h 6856549"/>
              <a:gd name="connsiteX3" fmla="*/ 0 w 2949493"/>
              <a:gd name="connsiteY3" fmla="*/ 0 h 6856549"/>
              <a:gd name="connsiteX4" fmla="*/ 801107 w 2949493"/>
              <a:gd name="connsiteY4" fmla="*/ 0 h 685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9493" h="6856549">
                <a:moveTo>
                  <a:pt x="2949493" y="6856549"/>
                </a:moveTo>
                <a:lnTo>
                  <a:pt x="800653" y="6856549"/>
                </a:lnTo>
                <a:lnTo>
                  <a:pt x="0" y="6856549"/>
                </a:lnTo>
                <a:lnTo>
                  <a:pt x="0" y="0"/>
                </a:lnTo>
                <a:lnTo>
                  <a:pt x="8011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0C38C9-1782-B768-078E-73091483A95A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747272" y="-36946"/>
            <a:ext cx="1644074" cy="5384805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5942173C-2B01-804E-85FB-4D68140D4E1A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920240" y="2039112"/>
            <a:ext cx="7982712" cy="1581912"/>
          </a:xfrm>
        </p:spPr>
        <p:txBody>
          <a:bodyPr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641A16B-3688-D842-92F4-5D2C2811539F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111829" y="3584448"/>
            <a:ext cx="7791123" cy="61264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spc="14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586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2FD45A-B915-6AEF-5B45-09567508BB39}"/>
              </a:ext>
            </a:extLst>
          </p:cNvPr>
          <p:cNvSpPr/>
          <p:nvPr userDrawn="1"/>
        </p:nvSpPr>
        <p:spPr>
          <a:xfrm>
            <a:off x="0" y="2266855"/>
            <a:ext cx="12192000" cy="45911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347472"/>
            <a:ext cx="11082528" cy="156362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l">
              <a:defRPr sz="3200" cap="all" spc="300" baseline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CB3A6A7-DCEF-8F0D-2339-F3B3458EB6A2}"/>
              </a:ext>
            </a:extLst>
          </p:cNvPr>
          <p:cNvGrpSpPr/>
          <p:nvPr userDrawn="1"/>
        </p:nvGrpSpPr>
        <p:grpSpPr>
          <a:xfrm>
            <a:off x="10135198" y="0"/>
            <a:ext cx="2056802" cy="6858000"/>
            <a:chOff x="10064227" y="0"/>
            <a:chExt cx="2127773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E553B2-71B5-E210-0451-CB8F602812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3564" y="2223749"/>
              <a:ext cx="1398436" cy="46342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76B097F-E5A4-EB73-3751-C880247D6F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064227" y="0"/>
              <a:ext cx="729337" cy="2266855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CB7E4E-E392-ACEB-1431-A8DA68A52EE1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5724144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068312" y="2843784"/>
            <a:ext cx="3364992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bg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bg1"/>
                </a:solidFill>
              </a:defRPr>
            </a:lvl3pPr>
            <a:lvl4pPr marL="82296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CF5E1EDF-E8F4-90C4-4EE9-5CCF1E17F35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992726FB-FFEB-ADB3-0C67-FE72F4DCBA5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A3CEA78-CDB0-CB26-B433-4C868965D31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54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858662D7-CF46-F937-6492-FE3D6164B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824687"/>
            <a:ext cx="10191549" cy="1639937"/>
          </a:xfrm>
          <a:custGeom>
            <a:avLst/>
            <a:gdLst>
              <a:gd name="connsiteX0" fmla="*/ 0 w 10191549"/>
              <a:gd name="connsiteY0" fmla="*/ 0 h 1639937"/>
              <a:gd name="connsiteX1" fmla="*/ 135109 w 10191549"/>
              <a:gd name="connsiteY1" fmla="*/ 0 h 1639937"/>
              <a:gd name="connsiteX2" fmla="*/ 826338 w 10191549"/>
              <a:gd name="connsiteY2" fmla="*/ 0 h 1639937"/>
              <a:gd name="connsiteX3" fmla="*/ 9743633 w 10191549"/>
              <a:gd name="connsiteY3" fmla="*/ 0 h 1639937"/>
              <a:gd name="connsiteX4" fmla="*/ 10191549 w 10191549"/>
              <a:gd name="connsiteY4" fmla="*/ 1639937 h 1639937"/>
              <a:gd name="connsiteX5" fmla="*/ 826338 w 10191549"/>
              <a:gd name="connsiteY5" fmla="*/ 1639937 h 1639937"/>
              <a:gd name="connsiteX6" fmla="*/ 583025 w 10191549"/>
              <a:gd name="connsiteY6" fmla="*/ 1639937 h 1639937"/>
              <a:gd name="connsiteX7" fmla="*/ 0 w 10191549"/>
              <a:gd name="connsiteY7" fmla="*/ 1639937 h 1639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191549" h="1639937">
                <a:moveTo>
                  <a:pt x="0" y="0"/>
                </a:moveTo>
                <a:lnTo>
                  <a:pt x="135109" y="0"/>
                </a:lnTo>
                <a:lnTo>
                  <a:pt x="826338" y="0"/>
                </a:lnTo>
                <a:lnTo>
                  <a:pt x="9743633" y="0"/>
                </a:lnTo>
                <a:lnTo>
                  <a:pt x="10191549" y="1639937"/>
                </a:lnTo>
                <a:lnTo>
                  <a:pt x="826338" y="1639937"/>
                </a:lnTo>
                <a:lnTo>
                  <a:pt x="583025" y="1639937"/>
                </a:lnTo>
                <a:lnTo>
                  <a:pt x="0" y="1639937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914400" rIns="182880" anchor="ctr">
            <a:noAutofit/>
          </a:bodyPr>
          <a:lstStyle>
            <a:lvl1pPr algn="l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22960" y="2843784"/>
            <a:ext cx="3739896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342900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spc="100">
                <a:solidFill>
                  <a:schemeClr val="tx1"/>
                </a:solidFill>
              </a:defRPr>
            </a:lvl2pPr>
            <a:lvl3pPr marL="731520" indent="-347472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100">
                <a:solidFill>
                  <a:schemeClr val="tx1"/>
                </a:solidFill>
              </a:defRPr>
            </a:lvl3pPr>
            <a:lvl4pPr marL="1097280" indent="-347472">
              <a:lnSpc>
                <a:spcPct val="100000"/>
              </a:lnSpc>
              <a:buFont typeface="+mj-lt"/>
              <a:buAutoNum type="arabicParenR"/>
              <a:defRPr sz="1600" spc="100">
                <a:solidFill>
                  <a:schemeClr val="tx1"/>
                </a:solidFill>
              </a:defRPr>
            </a:lvl4pPr>
            <a:lvl5pPr marL="1463040" indent="-347472">
              <a:lnSpc>
                <a:spcPct val="100000"/>
              </a:lnSpc>
              <a:buFont typeface="+mj-lt"/>
              <a:buAutoNum type="alphaLcParenR"/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7">
            <a:extLst>
              <a:ext uri="{FF2B5EF4-FFF2-40B4-BE49-F238E27FC236}">
                <a16:creationId xmlns:a16="http://schemas.microsoft.com/office/drawing/2014/main" id="{BC942EEA-C86E-05B1-BF5C-6F13A52F5BD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074920" y="2843784"/>
            <a:ext cx="5824728" cy="319125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 b="1" cap="all" spc="100" baseline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82296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F4D7FE7-14AE-6C8F-B799-1BD57470E8F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49" y="0"/>
            <a:ext cx="2000451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45BFC1-4E9D-0F01-ED91-44F27D54EE88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3406587"/>
            <a:ext cx="1006763" cy="3451413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1508553F-E814-00F0-D6A7-5573C7951142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1449FFC7-A582-FD77-53A9-CF0B7F2D1B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3E86B4DA-B745-BBB9-6AFB-CC6723232CE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7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DEE9C88-4838-9CF6-7CCD-6C2CE88647B0}"/>
              </a:ext>
            </a:extLst>
          </p:cNvPr>
          <p:cNvSpPr/>
          <p:nvPr userDrawn="1"/>
        </p:nvSpPr>
        <p:spPr>
          <a:xfrm rot="10800000" flipV="1">
            <a:off x="-5" y="-2"/>
            <a:ext cx="12191999" cy="226685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8BBC4DA-F0D6-02FA-41AA-101A0D1340F5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191550" y="-110490"/>
            <a:ext cx="970586" cy="34198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1F74A9-AFD5-044F-DB07-4FF2F699A910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91816" y="2266854"/>
            <a:ext cx="1165768" cy="382423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68E97A-1CFD-3AF6-5FF5-E49A2943A1F6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858500" y="2266854"/>
            <a:ext cx="1327650" cy="4591146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9">
            <a:extLst>
              <a:ext uri="{FF2B5EF4-FFF2-40B4-BE49-F238E27FC236}">
                <a16:creationId xmlns:a16="http://schemas.microsoft.com/office/drawing/2014/main" id="{028065BE-52F2-4F89-82A3-E5DA80527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  <a:prstGeom prst="rect">
            <a:avLst/>
          </a:prstGeom>
          <a:noFill/>
        </p:spPr>
        <p:txBody>
          <a:bodyPr wrap="square" anchor="b">
            <a:noAutofit/>
          </a:bodyPr>
          <a:lstStyle>
            <a:lvl1pPr algn="ctr">
              <a:defRPr sz="320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7">
            <a:extLst>
              <a:ext uri="{FF2B5EF4-FFF2-40B4-BE49-F238E27FC236}">
                <a16:creationId xmlns:a16="http://schemas.microsoft.com/office/drawing/2014/main" id="{4029C93B-5794-90B2-3E4E-BDE0F550768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28800" y="2679192"/>
            <a:ext cx="8531352" cy="3191256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1000"/>
              </a:spcAft>
              <a:buNone/>
              <a:defRPr sz="2400" b="0" i="0" cap="none" spc="140" baseline="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1000"/>
              </a:spcBef>
              <a:buNone/>
              <a:defRPr sz="1800" spc="100">
                <a:solidFill>
                  <a:schemeClr val="tx1"/>
                </a:solidFill>
              </a:defRPr>
            </a:lvl2pPr>
            <a:lvl3pPr marL="283464" indent="-283464">
              <a:lnSpc>
                <a:spcPct val="100000"/>
              </a:lnSpc>
              <a:spcBef>
                <a:spcPts val="1000"/>
              </a:spcBef>
              <a:defRPr sz="1800" spc="100">
                <a:solidFill>
                  <a:schemeClr val="tx1"/>
                </a:solidFill>
              </a:defRPr>
            </a:lvl3pPr>
            <a:lvl4pPr marL="54864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4pPr>
            <a:lvl5pPr marL="1097280" indent="-283464">
              <a:lnSpc>
                <a:spcPct val="100000"/>
              </a:lnSpc>
              <a:defRPr sz="1600" spc="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4C3CA-7962-4B8E-8004-FBD88F0E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70FA0-EB95-7750-D21A-933827C6388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29785" y="-110490"/>
            <a:ext cx="1031941" cy="3419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4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3082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spc="5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1342" y="6356350"/>
            <a:ext cx="15396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0" r:id="rId2"/>
    <p:sldLayoutId id="2147483674" r:id="rId3"/>
    <p:sldLayoutId id="2147483675" r:id="rId4"/>
    <p:sldLayoutId id="2147483676" r:id="rId5"/>
    <p:sldLayoutId id="2147483659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E262C-D929-15C4-BBD2-6BBFB706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640" y="740664"/>
            <a:ext cx="8503920" cy="1197864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  <a:latin typeface="Bahnschrift" panose="020B0502040204020203" pitchFamily="34" charset="0"/>
              </a:rPr>
              <a:t>Constructivist Approaches in Education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986459-0C4D-D72D-7E80-64217949040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480457" y="2737249"/>
            <a:ext cx="9448800" cy="3191256"/>
          </a:xfrm>
        </p:spPr>
        <p:txBody>
          <a:bodyPr>
            <a:noAutofit/>
          </a:bodyPr>
          <a:lstStyle/>
          <a:p>
            <a:r>
              <a:rPr lang="en-US" sz="2000">
                <a:solidFill>
                  <a:srgbClr val="000000"/>
                </a:solidFill>
                <a:latin typeface="Tw Cen MT" panose="020B0602020104020603" pitchFamily="34" charset="0"/>
              </a:rPr>
              <a:t>Constructivism posits that learners actively construct knowledge through experiences and reflection, rather than passively receiving information. This approach encourages hands-on activities, collaboration, and problem-solving. Knowledge is viewed as dynamic, evolving through dialogue and application. The teacher's role shifts from transmitter to facilitator, providing guidance and opportunities for exploration.</a:t>
            </a:r>
            <a:endParaRPr lang="en-US" sz="2000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52689E-AE00-35CC-F96B-C768FB8E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1342" y="6356350"/>
            <a:ext cx="1539658" cy="365125"/>
          </a:xfrm>
        </p:spPr>
        <p:txBody>
          <a:bodyPr/>
          <a:lstStyle/>
          <a:p>
            <a:r>
              <a:rPr lang="en-US">
                <a:solidFill>
                  <a:srgbClr val="000000"/>
                </a:solidFill>
                <a:latin typeface="Tw Cen MT" panose="020B0602020104020603" pitchFamily="34" charset="0"/>
              </a:rPr>
              <a:t>1</a:t>
            </a:r>
            <a:endParaRPr lang="en-US" dirty="0">
              <a:solidFill>
                <a:srgbClr val="000000"/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2109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reative Red 1">
      <a:dk1>
        <a:srgbClr val="000000"/>
      </a:dk1>
      <a:lt1>
        <a:srgbClr val="FFFFFF"/>
      </a:lt1>
      <a:dk2>
        <a:srgbClr val="3A3A3A"/>
      </a:dk2>
      <a:lt2>
        <a:srgbClr val="E7E6E6"/>
      </a:lt2>
      <a:accent1>
        <a:srgbClr val="632423"/>
      </a:accent1>
      <a:accent2>
        <a:srgbClr val="B51200"/>
      </a:accent2>
      <a:accent3>
        <a:srgbClr val="FD1B17"/>
      </a:accent3>
      <a:accent4>
        <a:srgbClr val="F9EBE5"/>
      </a:accent4>
      <a:accent5>
        <a:srgbClr val="03C9C6"/>
      </a:accent5>
      <a:accent6>
        <a:srgbClr val="01B9D1"/>
      </a:accent6>
      <a:hlink>
        <a:srgbClr val="0563C1"/>
      </a:hlink>
      <a:folHlink>
        <a:srgbClr val="954F72"/>
      </a:folHlink>
    </a:clrScheme>
    <a:fontScheme name="Custom 76">
      <a:majorFont>
        <a:latin typeface="Bahnschrif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580736_win32_kb_v3" id="{D7A3E551-3D61-4CA5-934F-4DAFCF7401BD}" vid="{D7B46FAE-2643-4A5F-85EB-71F421ADCF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A49627-BF3F-409F-AD52-1B30DD7AB3C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1AE3212-FDDD-4F52-95D5-3CE5C732A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012FD6-30D8-4E7C-9A54-1D40EC16B1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2f988bf-86f1-41af-91ab-2d7cd011db47}" enabled="0" method="" siteId="{72f988bf-86f1-41af-91ab-2d7cd011db4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5620</TotalTime>
  <Words>62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Tw Cen MT</vt:lpstr>
      <vt:lpstr>Custom</vt:lpstr>
      <vt:lpstr>Constructivist Approaches in Education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정규단</dc:creator>
  <cp:lastModifiedBy>정규단</cp:lastModifiedBy>
  <cp:revision>4</cp:revision>
  <dcterms:created xsi:type="dcterms:W3CDTF">2021-09-07T04:41:26Z</dcterms:created>
  <dcterms:modified xsi:type="dcterms:W3CDTF">2025-05-10T09:34:22Z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etDate">
    <vt:lpwstr>2022-05-03T19:17:58Z</vt:lpwstr>
  </property>
  <property fmtid="{D5CDD505-2E9C-101B-9397-08002B2CF9AE}" pid="5" name="MSIP_Label_f42aa342-8706-4288-bd11-ebb85995028c_Method">
    <vt:lpwstr>Standard</vt:lpwstr>
  </property>
  <property fmtid="{D5CDD505-2E9C-101B-9397-08002B2CF9AE}" pid="6" name="MSIP_Label_f42aa342-8706-4288-bd11-ebb85995028c_Name">
    <vt:lpwstr>Internal</vt:lpwstr>
  </property>
  <property fmtid="{D5CDD505-2E9C-101B-9397-08002B2CF9AE}" pid="7" name="MSIP_Label_f42aa342-8706-4288-bd11-ebb85995028c_SiteId">
    <vt:lpwstr>72f988bf-86f1-41af-91ab-2d7cd011db47</vt:lpwstr>
  </property>
  <property fmtid="{D5CDD505-2E9C-101B-9397-08002B2CF9AE}" pid="8" name="MSIP_Label_f42aa342-8706-4288-bd11-ebb85995028c_ActionId">
    <vt:lpwstr>25d63fd1-0370-4d03-a1c2-b2f22483dbaf</vt:lpwstr>
  </property>
  <property fmtid="{D5CDD505-2E9C-101B-9397-08002B2CF9AE}" pid="9" name="MSIP_Label_f42aa342-8706-4288-bd11-ebb85995028c_ContentBits">
    <vt:lpwstr>0</vt:lpwstr>
  </property>
  <property fmtid="{D5CDD505-2E9C-101B-9397-08002B2CF9AE}" pid="10" name="MediaServiceImageTags">
    <vt:lpwstr/>
  </property>
</Properties>
</file>