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solidFill>
                  <a:srgbClr val="FFFFFF"/>
                </a:solidFill>
                <a:latin typeface="Bahnschrift" panose="020B0502040204020203" pitchFamily="34" charset="0"/>
              </a:rPr>
              <a:t>Constructivist Approaches in Education</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480457" y="2737249"/>
            <a:ext cx="9448800" cy="3191256"/>
          </a:xfrm>
        </p:spPr>
        <p:txBody>
          <a:bodyPr>
            <a:noAutofit/>
          </a:bodyPr>
          <a:lstStyle/>
          <a:p>
            <a:r>
              <a:rPr lang="en-US" sz="2000">
                <a:solidFill>
                  <a:srgbClr val="000000"/>
                </a:solidFill>
                <a:latin typeface="Tw Cen MT" panose="020B0602020104020603" pitchFamily="34" charset="0"/>
              </a:rPr>
              <a:t>In educational theory, constructivism posits that learners actively construct their understanding and knowledge through experiences and reflection. Rather than passively receiving information, students engage in hands-on activities, collaborative learning, and problem-solving tasks relevant to their lives. This approach views knowledge not as fixed facts, but as something that evolves through dialogue, context, and application. Consequently, the teacher's role shifts from information transmitter to facilitator, providing guidance, scaffolding, and opportunities for exploration.</a:t>
            </a:r>
            <a:endParaRPr lang="en-US" sz="2000" dirty="0">
              <a:solidFill>
                <a:srgbClr val="000000"/>
              </a:solidFill>
              <a:latin typeface="Tw Cen MT" panose="020B0602020104020603" pitchFamily="34" charset="0"/>
            </a:endParaRPr>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r>
              <a:rPr lang="en-US">
                <a:solidFill>
                  <a:srgbClr val="000000"/>
                </a:solidFill>
                <a:latin typeface="Tw Cen MT" panose="020B0602020104020603" pitchFamily="34" charset="0"/>
              </a:rPr>
              <a:t>1</a:t>
            </a:r>
            <a:endParaRPr lang="en-US" dirty="0">
              <a:solidFill>
                <a:srgbClr val="000000"/>
              </a:solidFill>
              <a:latin typeface="Tw Cen MT" panose="020B0602020104020603" pitchFamily="34" charset="0"/>
            </a:endParaRPr>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5621</TotalTime>
  <Words>91</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Constructivist Approaches in Education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4</cp:revision>
  <dcterms:created xsi:type="dcterms:W3CDTF">2021-09-07T04:41:26Z</dcterms:created>
  <dcterms:modified xsi:type="dcterms:W3CDTF">2025-05-10T09:38:32Z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