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Constructivist Approaches in Education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80457" y="2547747"/>
            <a:ext cx="9448800" cy="3191256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0000"/>
                </a:solidFill>
                <a:latin typeface="Tw Cen MT" panose="020B0602020104020603" pitchFamily="34" charset="0"/>
              </a:rPr>
              <a:t>Constructivism in education proposes that learners actively build knowledge through experiences and reflection. Instead of passively receiving information, students engage in hands-on, collaborative, and problem-solving activities. This approach views knowledge as dynamic, evolving through dialogue and application. The teacher's role shifts from transmitting information to facilitating guidance and exploration.</a:t>
            </a:r>
            <a:endParaRPr lang="en-US" sz="20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5620</TotalTime>
  <Words>61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Constructivist Approaches in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4</cp:revision>
  <dcterms:created xsi:type="dcterms:W3CDTF">2021-09-07T04:41:26Z</dcterms:created>
  <dcterms:modified xsi:type="dcterms:W3CDTF">2025-05-10T06:58:48Z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